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99CC"/>
    <a:srgbClr val="0033CC"/>
    <a:srgbClr val="FF33CC"/>
    <a:srgbClr val="FFCC66"/>
    <a:srgbClr val="FF9933"/>
    <a:srgbClr val="FF0066"/>
    <a:srgbClr val="EB9415"/>
    <a:srgbClr val="993300"/>
    <a:srgbClr val="B2D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 varScale="1">
        <p:scale>
          <a:sx n="99" d="100"/>
          <a:sy n="99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BF4F57-C2A7-4CD6-A3E6-D195B6332FF2}" type="doc">
      <dgm:prSet loTypeId="urn:microsoft.com/office/officeart/2005/8/layout/hProcess9" loCatId="process" qsTypeId="urn:microsoft.com/office/officeart/2005/8/quickstyle/3d2#1" qsCatId="3D" csTypeId="urn:microsoft.com/office/officeart/2005/8/colors/colorful5" csCatId="colorful" phldr="1"/>
      <dgm:spPr/>
    </dgm:pt>
    <dgm:pt modelId="{F6FD274D-9F2A-4AB4-9524-1562EAD3AA6C}">
      <dgm:prSet phldrT="[Texto]"/>
      <dgm:spPr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r>
            <a:rPr lang="es-MX" b="1" dirty="0">
              <a:latin typeface="Arial" pitchFamily="34" charset="0"/>
              <a:cs typeface="Arial" pitchFamily="34" charset="0"/>
            </a:rPr>
            <a:t>Diagnóstica</a:t>
          </a:r>
        </a:p>
      </dgm:t>
    </dgm:pt>
    <dgm:pt modelId="{4306045F-F4F2-44C9-A9C5-23B8A5C30AFA}" type="parTrans" cxnId="{7C877261-5D52-46D0-9AAD-0FFD093B5948}">
      <dgm:prSet/>
      <dgm:spPr/>
      <dgm:t>
        <a:bodyPr/>
        <a:lstStyle/>
        <a:p>
          <a:endParaRPr lang="es-MX" b="1">
            <a:latin typeface="Arial" pitchFamily="34" charset="0"/>
            <a:cs typeface="Arial" pitchFamily="34" charset="0"/>
          </a:endParaRPr>
        </a:p>
      </dgm:t>
    </dgm:pt>
    <dgm:pt modelId="{1CDD932E-C2B8-46A6-AAAA-527090000C23}" type="sibTrans" cxnId="{7C877261-5D52-46D0-9AAD-0FFD093B5948}">
      <dgm:prSet/>
      <dgm:spPr/>
      <dgm:t>
        <a:bodyPr/>
        <a:lstStyle/>
        <a:p>
          <a:endParaRPr lang="es-MX" b="1">
            <a:latin typeface="Arial" pitchFamily="34" charset="0"/>
            <a:cs typeface="Arial" pitchFamily="34" charset="0"/>
          </a:endParaRPr>
        </a:p>
      </dgm:t>
    </dgm:pt>
    <dgm:pt modelId="{D964A223-4C46-4A2B-A8A8-44CC8B417C91}">
      <dgm:prSet phldrT="[Texto]"/>
      <dgm:spPr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r>
            <a:rPr lang="es-MX" b="1" dirty="0">
              <a:latin typeface="Arial" pitchFamily="34" charset="0"/>
              <a:cs typeface="Arial" pitchFamily="34" charset="0"/>
            </a:rPr>
            <a:t>Formativa</a:t>
          </a:r>
        </a:p>
      </dgm:t>
    </dgm:pt>
    <dgm:pt modelId="{49116983-AC78-4FDB-9906-9059F10B3C65}" type="parTrans" cxnId="{93025DF0-651A-4A82-9130-83320CA5A768}">
      <dgm:prSet/>
      <dgm:spPr/>
      <dgm:t>
        <a:bodyPr/>
        <a:lstStyle/>
        <a:p>
          <a:endParaRPr lang="es-MX" b="1">
            <a:latin typeface="Arial" pitchFamily="34" charset="0"/>
            <a:cs typeface="Arial" pitchFamily="34" charset="0"/>
          </a:endParaRPr>
        </a:p>
      </dgm:t>
    </dgm:pt>
    <dgm:pt modelId="{049A4D6E-78BB-49C6-A39A-C5368B453B2D}" type="sibTrans" cxnId="{93025DF0-651A-4A82-9130-83320CA5A768}">
      <dgm:prSet/>
      <dgm:spPr/>
      <dgm:t>
        <a:bodyPr/>
        <a:lstStyle/>
        <a:p>
          <a:endParaRPr lang="es-MX" b="1">
            <a:latin typeface="Arial" pitchFamily="34" charset="0"/>
            <a:cs typeface="Arial" pitchFamily="34" charset="0"/>
          </a:endParaRPr>
        </a:p>
      </dgm:t>
    </dgm:pt>
    <dgm:pt modelId="{9F6B80F1-CEC2-4672-A5C8-F07EA7D88771}">
      <dgm:prSet phldrT="[Texto]"/>
      <dgm:spPr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r>
            <a:rPr lang="es-MX" b="1" dirty="0" err="1">
              <a:latin typeface="Arial" pitchFamily="34" charset="0"/>
              <a:cs typeface="Arial" pitchFamily="34" charset="0"/>
            </a:rPr>
            <a:t>Sumativa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30FEB829-9C18-4CC0-8918-793B7FC2B786}" type="parTrans" cxnId="{7F8B4BE3-1A65-4755-8EE7-936DB9A20FC9}">
      <dgm:prSet/>
      <dgm:spPr/>
      <dgm:t>
        <a:bodyPr/>
        <a:lstStyle/>
        <a:p>
          <a:endParaRPr lang="es-MX" b="1">
            <a:latin typeface="Arial" pitchFamily="34" charset="0"/>
            <a:cs typeface="Arial" pitchFamily="34" charset="0"/>
          </a:endParaRPr>
        </a:p>
      </dgm:t>
    </dgm:pt>
    <dgm:pt modelId="{DB202B44-FF47-4202-8D92-21C94932ED46}" type="sibTrans" cxnId="{7F8B4BE3-1A65-4755-8EE7-936DB9A20FC9}">
      <dgm:prSet/>
      <dgm:spPr/>
      <dgm:t>
        <a:bodyPr/>
        <a:lstStyle/>
        <a:p>
          <a:endParaRPr lang="es-MX" b="1">
            <a:latin typeface="Arial" pitchFamily="34" charset="0"/>
            <a:cs typeface="Arial" pitchFamily="34" charset="0"/>
          </a:endParaRPr>
        </a:p>
      </dgm:t>
    </dgm:pt>
    <dgm:pt modelId="{9D692435-C605-4EA7-B48E-01960C87026E}" type="pres">
      <dgm:prSet presAssocID="{40BF4F57-C2A7-4CD6-A3E6-D195B6332FF2}" presName="CompostProcess" presStyleCnt="0">
        <dgm:presLayoutVars>
          <dgm:dir/>
          <dgm:resizeHandles val="exact"/>
        </dgm:presLayoutVars>
      </dgm:prSet>
      <dgm:spPr/>
    </dgm:pt>
    <dgm:pt modelId="{7F413771-98DE-4F1A-8832-2A816A6A89E1}" type="pres">
      <dgm:prSet presAssocID="{40BF4F57-C2A7-4CD6-A3E6-D195B6332FF2}" presName="arrow" presStyleLbl="bgShp" presStyleIdx="0" presStyleCnt="1"/>
      <dgm:spPr>
        <a:effectLst/>
        <a:scene3d>
          <a:camera prst="orthographicFront"/>
          <a:lightRig rig="threePt" dir="t">
            <a:rot lat="0" lon="0" rev="7500000"/>
          </a:lightRig>
        </a:scene3d>
      </dgm:spPr>
    </dgm:pt>
    <dgm:pt modelId="{9CE12EE5-A26C-4530-AA0D-4190D8B757E3}" type="pres">
      <dgm:prSet presAssocID="{40BF4F57-C2A7-4CD6-A3E6-D195B6332FF2}" presName="linearProcess" presStyleCnt="0"/>
      <dgm:spPr/>
    </dgm:pt>
    <dgm:pt modelId="{77FF02F2-B51A-4789-B7E1-92502A175935}" type="pres">
      <dgm:prSet presAssocID="{F6FD274D-9F2A-4AB4-9524-1562EAD3AA6C}" presName="textNode" presStyleLbl="node1" presStyleIdx="0" presStyleCnt="3">
        <dgm:presLayoutVars>
          <dgm:bulletEnabled val="1"/>
        </dgm:presLayoutVars>
      </dgm:prSet>
      <dgm:spPr/>
    </dgm:pt>
    <dgm:pt modelId="{CE74C706-BF05-446B-BFBA-82DC0CE9B28E}" type="pres">
      <dgm:prSet presAssocID="{1CDD932E-C2B8-46A6-AAAA-527090000C23}" presName="sibTrans" presStyleCnt="0"/>
      <dgm:spPr/>
    </dgm:pt>
    <dgm:pt modelId="{17654118-F8AC-489F-BAFA-CA8DB9C60926}" type="pres">
      <dgm:prSet presAssocID="{D964A223-4C46-4A2B-A8A8-44CC8B417C91}" presName="textNode" presStyleLbl="node1" presStyleIdx="1" presStyleCnt="3" custLinFactNeighborX="45394" custLinFactNeighborY="1431">
        <dgm:presLayoutVars>
          <dgm:bulletEnabled val="1"/>
        </dgm:presLayoutVars>
      </dgm:prSet>
      <dgm:spPr/>
    </dgm:pt>
    <dgm:pt modelId="{66BDAA58-459E-472F-BB33-34F9E0C6192C}" type="pres">
      <dgm:prSet presAssocID="{049A4D6E-78BB-49C6-A39A-C5368B453B2D}" presName="sibTrans" presStyleCnt="0"/>
      <dgm:spPr/>
    </dgm:pt>
    <dgm:pt modelId="{FF694964-A783-4B7F-B456-07B54C3CFF19}" type="pres">
      <dgm:prSet presAssocID="{9F6B80F1-CEC2-4672-A5C8-F07EA7D88771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C877261-5D52-46D0-9AAD-0FFD093B5948}" srcId="{40BF4F57-C2A7-4CD6-A3E6-D195B6332FF2}" destId="{F6FD274D-9F2A-4AB4-9524-1562EAD3AA6C}" srcOrd="0" destOrd="0" parTransId="{4306045F-F4F2-44C9-A9C5-23B8A5C30AFA}" sibTransId="{1CDD932E-C2B8-46A6-AAAA-527090000C23}"/>
    <dgm:cxn modelId="{3095BA4F-C0F7-44AB-81A8-D623B54640A8}" type="presOf" srcId="{D964A223-4C46-4A2B-A8A8-44CC8B417C91}" destId="{17654118-F8AC-489F-BAFA-CA8DB9C60926}" srcOrd="0" destOrd="0" presId="urn:microsoft.com/office/officeart/2005/8/layout/hProcess9"/>
    <dgm:cxn modelId="{542D3852-C35C-432C-89B2-8FE4DEB5BF65}" type="presOf" srcId="{F6FD274D-9F2A-4AB4-9524-1562EAD3AA6C}" destId="{77FF02F2-B51A-4789-B7E1-92502A175935}" srcOrd="0" destOrd="0" presId="urn:microsoft.com/office/officeart/2005/8/layout/hProcess9"/>
    <dgm:cxn modelId="{3F02F8C3-DE2C-4821-9B1E-3506497B4C3E}" type="presOf" srcId="{40BF4F57-C2A7-4CD6-A3E6-D195B6332FF2}" destId="{9D692435-C605-4EA7-B48E-01960C87026E}" srcOrd="0" destOrd="0" presId="urn:microsoft.com/office/officeart/2005/8/layout/hProcess9"/>
    <dgm:cxn modelId="{A0E680D0-1260-4051-A453-E6FADE0D210D}" type="presOf" srcId="{9F6B80F1-CEC2-4672-A5C8-F07EA7D88771}" destId="{FF694964-A783-4B7F-B456-07B54C3CFF19}" srcOrd="0" destOrd="0" presId="urn:microsoft.com/office/officeart/2005/8/layout/hProcess9"/>
    <dgm:cxn modelId="{7F8B4BE3-1A65-4755-8EE7-936DB9A20FC9}" srcId="{40BF4F57-C2A7-4CD6-A3E6-D195B6332FF2}" destId="{9F6B80F1-CEC2-4672-A5C8-F07EA7D88771}" srcOrd="2" destOrd="0" parTransId="{30FEB829-9C18-4CC0-8918-793B7FC2B786}" sibTransId="{DB202B44-FF47-4202-8D92-21C94932ED46}"/>
    <dgm:cxn modelId="{93025DF0-651A-4A82-9130-83320CA5A768}" srcId="{40BF4F57-C2A7-4CD6-A3E6-D195B6332FF2}" destId="{D964A223-4C46-4A2B-A8A8-44CC8B417C91}" srcOrd="1" destOrd="0" parTransId="{49116983-AC78-4FDB-9906-9059F10B3C65}" sibTransId="{049A4D6E-78BB-49C6-A39A-C5368B453B2D}"/>
    <dgm:cxn modelId="{0D0E62DA-78E4-4475-806A-48EC29B75104}" type="presParOf" srcId="{9D692435-C605-4EA7-B48E-01960C87026E}" destId="{7F413771-98DE-4F1A-8832-2A816A6A89E1}" srcOrd="0" destOrd="0" presId="urn:microsoft.com/office/officeart/2005/8/layout/hProcess9"/>
    <dgm:cxn modelId="{610164C3-E579-4A37-BC75-61EC794B8A93}" type="presParOf" srcId="{9D692435-C605-4EA7-B48E-01960C87026E}" destId="{9CE12EE5-A26C-4530-AA0D-4190D8B757E3}" srcOrd="1" destOrd="0" presId="urn:microsoft.com/office/officeart/2005/8/layout/hProcess9"/>
    <dgm:cxn modelId="{E1243A2D-C03F-43E5-9FFD-C22DCDFDC895}" type="presParOf" srcId="{9CE12EE5-A26C-4530-AA0D-4190D8B757E3}" destId="{77FF02F2-B51A-4789-B7E1-92502A175935}" srcOrd="0" destOrd="0" presId="urn:microsoft.com/office/officeart/2005/8/layout/hProcess9"/>
    <dgm:cxn modelId="{584B0512-50BE-4571-AEE4-660D5C5EFEF8}" type="presParOf" srcId="{9CE12EE5-A26C-4530-AA0D-4190D8B757E3}" destId="{CE74C706-BF05-446B-BFBA-82DC0CE9B28E}" srcOrd="1" destOrd="0" presId="urn:microsoft.com/office/officeart/2005/8/layout/hProcess9"/>
    <dgm:cxn modelId="{338CB1C9-8853-4F71-B0B3-6F7541236A4C}" type="presParOf" srcId="{9CE12EE5-A26C-4530-AA0D-4190D8B757E3}" destId="{17654118-F8AC-489F-BAFA-CA8DB9C60926}" srcOrd="2" destOrd="0" presId="urn:microsoft.com/office/officeart/2005/8/layout/hProcess9"/>
    <dgm:cxn modelId="{D28FF3AC-F99F-49F1-A151-C22011AECF0B}" type="presParOf" srcId="{9CE12EE5-A26C-4530-AA0D-4190D8B757E3}" destId="{66BDAA58-459E-472F-BB33-34F9E0C6192C}" srcOrd="3" destOrd="0" presId="urn:microsoft.com/office/officeart/2005/8/layout/hProcess9"/>
    <dgm:cxn modelId="{C83457ED-6E53-4D44-AB0A-E36009323E07}" type="presParOf" srcId="{9CE12EE5-A26C-4530-AA0D-4190D8B757E3}" destId="{FF694964-A783-4B7F-B456-07B54C3CFF19}" srcOrd="4" destOrd="0" presId="urn:microsoft.com/office/officeart/2005/8/layout/hProcess9"/>
  </dgm:cxnLst>
  <dgm:bg/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24A295-7B84-46E9-B65A-D4C3C9427B13}" type="doc">
      <dgm:prSet loTypeId="urn:microsoft.com/office/officeart/2005/8/layout/vList5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AD3F60CA-7230-48B2-9526-A5089E9B2A7D}">
      <dgm:prSet phldrT="[Texto]" custT="1"/>
      <dgm:spPr/>
      <dgm:t>
        <a:bodyPr/>
        <a:lstStyle/>
        <a:p>
          <a:r>
            <a:rPr lang="es-MX" sz="3200" b="1" dirty="0">
              <a:latin typeface="Arial" pitchFamily="34" charset="0"/>
              <a:cs typeface="Arial" pitchFamily="34" charset="0"/>
            </a:rPr>
            <a:t>1ª Oportunidad</a:t>
          </a:r>
        </a:p>
      </dgm:t>
    </dgm:pt>
    <dgm:pt modelId="{F6AA4EB6-C2ED-43EC-9C95-68C7C459D89C}" type="parTrans" cxnId="{A54BB770-CA0F-41A4-9C15-1BEB9A92AF3D}">
      <dgm:prSet/>
      <dgm:spPr/>
      <dgm:t>
        <a:bodyPr/>
        <a:lstStyle/>
        <a:p>
          <a:endParaRPr lang="es-MX"/>
        </a:p>
      </dgm:t>
    </dgm:pt>
    <dgm:pt modelId="{74ED03BC-B554-4432-94BE-19CFF9B27723}" type="sibTrans" cxnId="{A54BB770-CA0F-41A4-9C15-1BEB9A92AF3D}">
      <dgm:prSet/>
      <dgm:spPr/>
      <dgm:t>
        <a:bodyPr/>
        <a:lstStyle/>
        <a:p>
          <a:endParaRPr lang="es-MX"/>
        </a:p>
      </dgm:t>
    </dgm:pt>
    <dgm:pt modelId="{46890104-2139-4CC6-A959-E35F5E641836}">
      <dgm:prSet phldrT="[Texto]"/>
      <dgm:spPr/>
      <dgm:t>
        <a:bodyPr/>
        <a:lstStyle/>
        <a:p>
          <a:r>
            <a:rPr lang="es-MX" b="1" dirty="0">
              <a:latin typeface="Arial" pitchFamily="34" charset="0"/>
              <a:cs typeface="Arial" pitchFamily="34" charset="0"/>
            </a:rPr>
            <a:t>Evaluación por competencia específica.</a:t>
          </a:r>
        </a:p>
      </dgm:t>
    </dgm:pt>
    <dgm:pt modelId="{10C9DE3C-67F0-43CA-BA8E-20ABD206640C}" type="parTrans" cxnId="{63464F25-8909-4D52-81CE-A91F00F98ACB}">
      <dgm:prSet/>
      <dgm:spPr/>
      <dgm:t>
        <a:bodyPr/>
        <a:lstStyle/>
        <a:p>
          <a:endParaRPr lang="es-MX"/>
        </a:p>
      </dgm:t>
    </dgm:pt>
    <dgm:pt modelId="{DD852709-D3F3-49D0-83D6-A5FFB0C59003}" type="sibTrans" cxnId="{63464F25-8909-4D52-81CE-A91F00F98ACB}">
      <dgm:prSet/>
      <dgm:spPr/>
      <dgm:t>
        <a:bodyPr/>
        <a:lstStyle/>
        <a:p>
          <a:endParaRPr lang="es-MX"/>
        </a:p>
      </dgm:t>
    </dgm:pt>
    <dgm:pt modelId="{79942F49-822F-4478-96C3-E9DC2B02F630}">
      <dgm:prSet phldrT="[Texto]"/>
      <dgm:spPr/>
      <dgm:t>
        <a:bodyPr/>
        <a:lstStyle/>
        <a:p>
          <a:r>
            <a:rPr lang="es-MX" b="1" dirty="0">
              <a:latin typeface="Arial" pitchFamily="34" charset="0"/>
              <a:cs typeface="Arial" pitchFamily="34" charset="0"/>
            </a:rPr>
            <a:t>Tres parciales durante el semestre, según el calendario escolar.</a:t>
          </a:r>
        </a:p>
      </dgm:t>
    </dgm:pt>
    <dgm:pt modelId="{19D2F308-295A-43FA-B1CD-A2F0C4B6CE9B}" type="parTrans" cxnId="{551C50C3-E376-4441-AD59-6E9A824F7898}">
      <dgm:prSet/>
      <dgm:spPr/>
      <dgm:t>
        <a:bodyPr/>
        <a:lstStyle/>
        <a:p>
          <a:endParaRPr lang="es-MX"/>
        </a:p>
      </dgm:t>
    </dgm:pt>
    <dgm:pt modelId="{68D950B4-F89F-4792-9F65-5FF32F7BA4B7}" type="sibTrans" cxnId="{551C50C3-E376-4441-AD59-6E9A824F7898}">
      <dgm:prSet/>
      <dgm:spPr/>
      <dgm:t>
        <a:bodyPr/>
        <a:lstStyle/>
        <a:p>
          <a:endParaRPr lang="es-MX"/>
        </a:p>
      </dgm:t>
    </dgm:pt>
    <dgm:pt modelId="{19D9A281-2D0E-48C0-8BB6-85E9484A0E51}">
      <dgm:prSet phldrT="[Texto]"/>
      <dgm:spPr>
        <a:solidFill>
          <a:srgbClr val="FF0066"/>
        </a:solidFill>
      </dgm:spPr>
      <dgm:t>
        <a:bodyPr/>
        <a:lstStyle/>
        <a:p>
          <a:r>
            <a:rPr lang="es-MX" b="1" dirty="0">
              <a:latin typeface="Arial" pitchFamily="34" charset="0"/>
              <a:cs typeface="Arial" pitchFamily="34" charset="0"/>
            </a:rPr>
            <a:t>2ª Oportunidad</a:t>
          </a:r>
        </a:p>
      </dgm:t>
    </dgm:pt>
    <dgm:pt modelId="{306171F9-6DC4-4699-A349-21E0CC48DD7C}" type="parTrans" cxnId="{F7283F58-CD4F-4120-8639-37CC4E28E990}">
      <dgm:prSet/>
      <dgm:spPr/>
      <dgm:t>
        <a:bodyPr/>
        <a:lstStyle/>
        <a:p>
          <a:endParaRPr lang="es-MX"/>
        </a:p>
      </dgm:t>
    </dgm:pt>
    <dgm:pt modelId="{AF6C3B76-348B-42D6-B7DC-030E688882EB}" type="sibTrans" cxnId="{F7283F58-CD4F-4120-8639-37CC4E28E990}">
      <dgm:prSet/>
      <dgm:spPr/>
      <dgm:t>
        <a:bodyPr/>
        <a:lstStyle/>
        <a:p>
          <a:endParaRPr lang="es-MX"/>
        </a:p>
      </dgm:t>
    </dgm:pt>
    <dgm:pt modelId="{C1D0315D-E6DB-452F-BE41-BD6785F7BE92}">
      <dgm:prSet phldrT="[Texto]"/>
      <dgm:spPr/>
      <dgm:t>
        <a:bodyPr/>
        <a:lstStyle/>
        <a:p>
          <a:r>
            <a:rPr lang="es-MX" b="1" dirty="0">
              <a:latin typeface="Arial" pitchFamily="34" charset="0"/>
              <a:cs typeface="Arial" pitchFamily="34" charset="0"/>
            </a:rPr>
            <a:t>Fecha establecida al final del semestre.</a:t>
          </a:r>
        </a:p>
      </dgm:t>
    </dgm:pt>
    <dgm:pt modelId="{5B894A5D-1EC1-4FCC-85A4-FE5A32EDD9CE}" type="parTrans" cxnId="{5BD53662-A1CA-44BF-9334-1F0BBB0E0B33}">
      <dgm:prSet/>
      <dgm:spPr/>
      <dgm:t>
        <a:bodyPr/>
        <a:lstStyle/>
        <a:p>
          <a:endParaRPr lang="es-MX"/>
        </a:p>
      </dgm:t>
    </dgm:pt>
    <dgm:pt modelId="{630750D1-F626-42D3-80FC-1A5285C3FA57}" type="sibTrans" cxnId="{5BD53662-A1CA-44BF-9334-1F0BBB0E0B33}">
      <dgm:prSet/>
      <dgm:spPr/>
      <dgm:t>
        <a:bodyPr/>
        <a:lstStyle/>
        <a:p>
          <a:endParaRPr lang="es-MX"/>
        </a:p>
      </dgm:t>
    </dgm:pt>
    <dgm:pt modelId="{B657D629-E35F-4AAC-841F-EE7D88796FDB}">
      <dgm:prSet phldrT="[Texto]"/>
      <dgm:spPr/>
      <dgm:t>
        <a:bodyPr/>
        <a:lstStyle/>
        <a:p>
          <a:r>
            <a:rPr lang="es-MX" b="1" dirty="0">
              <a:latin typeface="Arial" pitchFamily="34" charset="0"/>
              <a:cs typeface="Arial" pitchFamily="34" charset="0"/>
            </a:rPr>
            <a:t>Presenta competencias no alcanzadas.</a:t>
          </a:r>
        </a:p>
      </dgm:t>
    </dgm:pt>
    <dgm:pt modelId="{6BF60318-7728-4182-B485-BB94AC5B7574}" type="parTrans" cxnId="{376C7377-8478-45A1-A5A0-7E451BC0F483}">
      <dgm:prSet/>
      <dgm:spPr/>
      <dgm:t>
        <a:bodyPr/>
        <a:lstStyle/>
        <a:p>
          <a:endParaRPr lang="es-MX"/>
        </a:p>
      </dgm:t>
    </dgm:pt>
    <dgm:pt modelId="{637ED862-A2F7-4485-8435-6769307D306C}" type="sibTrans" cxnId="{376C7377-8478-45A1-A5A0-7E451BC0F483}">
      <dgm:prSet/>
      <dgm:spPr/>
      <dgm:t>
        <a:bodyPr/>
        <a:lstStyle/>
        <a:p>
          <a:endParaRPr lang="es-MX"/>
        </a:p>
      </dgm:t>
    </dgm:pt>
    <dgm:pt modelId="{1FAD14B8-BA17-4F66-8BE8-394BF2C449B1}">
      <dgm:prSet phldrT="[Texto]"/>
      <dgm:spPr/>
      <dgm:t>
        <a:bodyPr/>
        <a:lstStyle/>
        <a:p>
          <a:r>
            <a:rPr lang="es-ES" b="1" dirty="0">
              <a:latin typeface="Arial" pitchFamily="34" charset="0"/>
              <a:cs typeface="Arial" pitchFamily="34" charset="0"/>
            </a:rPr>
            <a:t>Calificación sumativa (promedio de los tres parciales)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C15F0F1A-409A-4F22-932D-7B40D4D9E4BC}" type="parTrans" cxnId="{C2D3B686-85D2-4673-ADC8-F3C8EB427EE7}">
      <dgm:prSet/>
      <dgm:spPr/>
      <dgm:t>
        <a:bodyPr/>
        <a:lstStyle/>
        <a:p>
          <a:endParaRPr lang="es-MX"/>
        </a:p>
      </dgm:t>
    </dgm:pt>
    <dgm:pt modelId="{A645F4AA-41BB-4960-9F95-B499FED1B364}" type="sibTrans" cxnId="{C2D3B686-85D2-4673-ADC8-F3C8EB427EE7}">
      <dgm:prSet/>
      <dgm:spPr/>
      <dgm:t>
        <a:bodyPr/>
        <a:lstStyle/>
        <a:p>
          <a:endParaRPr lang="es-MX"/>
        </a:p>
      </dgm:t>
    </dgm:pt>
    <dgm:pt modelId="{FE418E39-7160-41E1-B129-45D9F3BD7852}">
      <dgm:prSet phldrT="[Texto]"/>
      <dgm:spPr/>
      <dgm:t>
        <a:bodyPr/>
        <a:lstStyle/>
        <a:p>
          <a:r>
            <a:rPr lang="es-ES" b="1" dirty="0">
              <a:latin typeface="Arial" pitchFamily="34" charset="0"/>
              <a:cs typeface="Arial" pitchFamily="34" charset="0"/>
            </a:rPr>
            <a:t>Calificación mayor a la obtenida en la primera oportunidad.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8C12200E-03CB-4E9D-A4B3-2DE7CF29E9AC}" type="parTrans" cxnId="{2FFF6A9D-4DD7-46EF-8758-CB279772FCB4}">
      <dgm:prSet/>
      <dgm:spPr/>
    </dgm:pt>
    <dgm:pt modelId="{544A484A-993A-4C66-BFB6-3160D933E920}" type="sibTrans" cxnId="{2FFF6A9D-4DD7-46EF-8758-CB279772FCB4}">
      <dgm:prSet/>
      <dgm:spPr/>
    </dgm:pt>
    <dgm:pt modelId="{E0736351-D679-40CD-B3BB-41B7B04FCFFE}" type="pres">
      <dgm:prSet presAssocID="{6B24A295-7B84-46E9-B65A-D4C3C9427B13}" presName="Name0" presStyleCnt="0">
        <dgm:presLayoutVars>
          <dgm:dir/>
          <dgm:animLvl val="lvl"/>
          <dgm:resizeHandles val="exact"/>
        </dgm:presLayoutVars>
      </dgm:prSet>
      <dgm:spPr/>
    </dgm:pt>
    <dgm:pt modelId="{B010CB58-541B-4819-94DA-447DA695D5A1}" type="pres">
      <dgm:prSet presAssocID="{AD3F60CA-7230-48B2-9526-A5089E9B2A7D}" presName="linNode" presStyleCnt="0"/>
      <dgm:spPr/>
    </dgm:pt>
    <dgm:pt modelId="{88BBA618-0CF9-4795-BBFB-E267CD42B300}" type="pres">
      <dgm:prSet presAssocID="{AD3F60CA-7230-48B2-9526-A5089E9B2A7D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4FF8BB86-15D1-41CE-84B1-4F5867172C20}" type="pres">
      <dgm:prSet presAssocID="{AD3F60CA-7230-48B2-9526-A5089E9B2A7D}" presName="descendantText" presStyleLbl="alignAccFollowNode1" presStyleIdx="0" presStyleCnt="2">
        <dgm:presLayoutVars>
          <dgm:bulletEnabled val="1"/>
        </dgm:presLayoutVars>
      </dgm:prSet>
      <dgm:spPr/>
    </dgm:pt>
    <dgm:pt modelId="{A25995C5-8D35-4F95-9C0D-6DAE42F6E5DA}" type="pres">
      <dgm:prSet presAssocID="{74ED03BC-B554-4432-94BE-19CFF9B27723}" presName="sp" presStyleCnt="0"/>
      <dgm:spPr/>
    </dgm:pt>
    <dgm:pt modelId="{16A2CD1B-A96D-4581-A8B1-36CB25FADEA3}" type="pres">
      <dgm:prSet presAssocID="{19D9A281-2D0E-48C0-8BB6-85E9484A0E51}" presName="linNode" presStyleCnt="0"/>
      <dgm:spPr/>
    </dgm:pt>
    <dgm:pt modelId="{8729C2F7-3E19-4791-8AA0-FB0F001C0EE5}" type="pres">
      <dgm:prSet presAssocID="{19D9A281-2D0E-48C0-8BB6-85E9484A0E51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3FB4D89F-009D-460B-9BE1-AA0D88B434D7}" type="pres">
      <dgm:prSet presAssocID="{19D9A281-2D0E-48C0-8BB6-85E9484A0E51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C07C1A1A-D90E-4DFC-9F87-70CDA524E8B6}" type="presOf" srcId="{1FAD14B8-BA17-4F66-8BE8-394BF2C449B1}" destId="{4FF8BB86-15D1-41CE-84B1-4F5867172C20}" srcOrd="0" destOrd="2" presId="urn:microsoft.com/office/officeart/2005/8/layout/vList5"/>
    <dgm:cxn modelId="{63464F25-8909-4D52-81CE-A91F00F98ACB}" srcId="{AD3F60CA-7230-48B2-9526-A5089E9B2A7D}" destId="{46890104-2139-4CC6-A959-E35F5E641836}" srcOrd="0" destOrd="0" parTransId="{10C9DE3C-67F0-43CA-BA8E-20ABD206640C}" sibTransId="{DD852709-D3F3-49D0-83D6-A5FFB0C59003}"/>
    <dgm:cxn modelId="{FAB47E40-AABE-47A4-ADD8-30D66C47873A}" type="presOf" srcId="{19D9A281-2D0E-48C0-8BB6-85E9484A0E51}" destId="{8729C2F7-3E19-4791-8AA0-FB0F001C0EE5}" srcOrd="0" destOrd="0" presId="urn:microsoft.com/office/officeart/2005/8/layout/vList5"/>
    <dgm:cxn modelId="{5BD53662-A1CA-44BF-9334-1F0BBB0E0B33}" srcId="{19D9A281-2D0E-48C0-8BB6-85E9484A0E51}" destId="{C1D0315D-E6DB-452F-BE41-BD6785F7BE92}" srcOrd="1" destOrd="0" parTransId="{5B894A5D-1EC1-4FCC-85A4-FE5A32EDD9CE}" sibTransId="{630750D1-F626-42D3-80FC-1A5285C3FA57}"/>
    <dgm:cxn modelId="{A54BB770-CA0F-41A4-9C15-1BEB9A92AF3D}" srcId="{6B24A295-7B84-46E9-B65A-D4C3C9427B13}" destId="{AD3F60CA-7230-48B2-9526-A5089E9B2A7D}" srcOrd="0" destOrd="0" parTransId="{F6AA4EB6-C2ED-43EC-9C95-68C7C459D89C}" sibTransId="{74ED03BC-B554-4432-94BE-19CFF9B27723}"/>
    <dgm:cxn modelId="{376C7377-8478-45A1-A5A0-7E451BC0F483}" srcId="{19D9A281-2D0E-48C0-8BB6-85E9484A0E51}" destId="{B657D629-E35F-4AAC-841F-EE7D88796FDB}" srcOrd="0" destOrd="0" parTransId="{6BF60318-7728-4182-B485-BB94AC5B7574}" sibTransId="{637ED862-A2F7-4485-8435-6769307D306C}"/>
    <dgm:cxn modelId="{F7283F58-CD4F-4120-8639-37CC4E28E990}" srcId="{6B24A295-7B84-46E9-B65A-D4C3C9427B13}" destId="{19D9A281-2D0E-48C0-8BB6-85E9484A0E51}" srcOrd="1" destOrd="0" parTransId="{306171F9-6DC4-4699-A349-21E0CC48DD7C}" sibTransId="{AF6C3B76-348B-42D6-B7DC-030E688882EB}"/>
    <dgm:cxn modelId="{C2D3B686-85D2-4673-ADC8-F3C8EB427EE7}" srcId="{AD3F60CA-7230-48B2-9526-A5089E9B2A7D}" destId="{1FAD14B8-BA17-4F66-8BE8-394BF2C449B1}" srcOrd="2" destOrd="0" parTransId="{C15F0F1A-409A-4F22-932D-7B40D4D9E4BC}" sibTransId="{A645F4AA-41BB-4960-9F95-B499FED1B364}"/>
    <dgm:cxn modelId="{D0F79395-4205-46C6-BF09-DF95745F3100}" type="presOf" srcId="{46890104-2139-4CC6-A959-E35F5E641836}" destId="{4FF8BB86-15D1-41CE-84B1-4F5867172C20}" srcOrd="0" destOrd="0" presId="urn:microsoft.com/office/officeart/2005/8/layout/vList5"/>
    <dgm:cxn modelId="{2FFF6A9D-4DD7-46EF-8758-CB279772FCB4}" srcId="{19D9A281-2D0E-48C0-8BB6-85E9484A0E51}" destId="{FE418E39-7160-41E1-B129-45D9F3BD7852}" srcOrd="2" destOrd="0" parTransId="{8C12200E-03CB-4E9D-A4B3-2DE7CF29E9AC}" sibTransId="{544A484A-993A-4C66-BFB6-3160D933E920}"/>
    <dgm:cxn modelId="{49DC1FA7-7420-4B39-AFC3-4AF4D2A73E6E}" type="presOf" srcId="{B657D629-E35F-4AAC-841F-EE7D88796FDB}" destId="{3FB4D89F-009D-460B-9BE1-AA0D88B434D7}" srcOrd="0" destOrd="0" presId="urn:microsoft.com/office/officeart/2005/8/layout/vList5"/>
    <dgm:cxn modelId="{83CED3B2-E3D0-4061-98A3-FDEEB249334B}" type="presOf" srcId="{6B24A295-7B84-46E9-B65A-D4C3C9427B13}" destId="{E0736351-D679-40CD-B3BB-41B7B04FCFFE}" srcOrd="0" destOrd="0" presId="urn:microsoft.com/office/officeart/2005/8/layout/vList5"/>
    <dgm:cxn modelId="{551C50C3-E376-4441-AD59-6E9A824F7898}" srcId="{AD3F60CA-7230-48B2-9526-A5089E9B2A7D}" destId="{79942F49-822F-4478-96C3-E9DC2B02F630}" srcOrd="1" destOrd="0" parTransId="{19D2F308-295A-43FA-B1CD-A2F0C4B6CE9B}" sibTransId="{68D950B4-F89F-4792-9F65-5FF32F7BA4B7}"/>
    <dgm:cxn modelId="{B4C79ADD-86BF-44B4-B1FA-93BF0E59E713}" type="presOf" srcId="{AD3F60CA-7230-48B2-9526-A5089E9B2A7D}" destId="{88BBA618-0CF9-4795-BBFB-E267CD42B300}" srcOrd="0" destOrd="0" presId="urn:microsoft.com/office/officeart/2005/8/layout/vList5"/>
    <dgm:cxn modelId="{AE1305DE-688D-46BB-B4BD-0D8F29A0F305}" type="presOf" srcId="{79942F49-822F-4478-96C3-E9DC2B02F630}" destId="{4FF8BB86-15D1-41CE-84B1-4F5867172C20}" srcOrd="0" destOrd="1" presId="urn:microsoft.com/office/officeart/2005/8/layout/vList5"/>
    <dgm:cxn modelId="{168B04FA-4DFC-472B-A167-CC602BDB26BE}" type="presOf" srcId="{C1D0315D-E6DB-452F-BE41-BD6785F7BE92}" destId="{3FB4D89F-009D-460B-9BE1-AA0D88B434D7}" srcOrd="0" destOrd="1" presId="urn:microsoft.com/office/officeart/2005/8/layout/vList5"/>
    <dgm:cxn modelId="{1A8C84FE-BA09-4F3A-9762-A9439D145223}" type="presOf" srcId="{FE418E39-7160-41E1-B129-45D9F3BD7852}" destId="{3FB4D89F-009D-460B-9BE1-AA0D88B434D7}" srcOrd="0" destOrd="2" presId="urn:microsoft.com/office/officeart/2005/8/layout/vList5"/>
    <dgm:cxn modelId="{B4424C10-E07F-43C0-95F6-508CBE37F161}" type="presParOf" srcId="{E0736351-D679-40CD-B3BB-41B7B04FCFFE}" destId="{B010CB58-541B-4819-94DA-447DA695D5A1}" srcOrd="0" destOrd="0" presId="urn:microsoft.com/office/officeart/2005/8/layout/vList5"/>
    <dgm:cxn modelId="{30A5A371-4831-40C4-B5B4-99247C4090D9}" type="presParOf" srcId="{B010CB58-541B-4819-94DA-447DA695D5A1}" destId="{88BBA618-0CF9-4795-BBFB-E267CD42B300}" srcOrd="0" destOrd="0" presId="urn:microsoft.com/office/officeart/2005/8/layout/vList5"/>
    <dgm:cxn modelId="{A6677D94-4269-4653-98BA-5E7590B968A2}" type="presParOf" srcId="{B010CB58-541B-4819-94DA-447DA695D5A1}" destId="{4FF8BB86-15D1-41CE-84B1-4F5867172C20}" srcOrd="1" destOrd="0" presId="urn:microsoft.com/office/officeart/2005/8/layout/vList5"/>
    <dgm:cxn modelId="{F54DFBB0-7332-4A5B-B63C-FB71B2D71DC9}" type="presParOf" srcId="{E0736351-D679-40CD-B3BB-41B7B04FCFFE}" destId="{A25995C5-8D35-4F95-9C0D-6DAE42F6E5DA}" srcOrd="1" destOrd="0" presId="urn:microsoft.com/office/officeart/2005/8/layout/vList5"/>
    <dgm:cxn modelId="{E79B3E1A-BE74-41A1-AB82-13C638C35375}" type="presParOf" srcId="{E0736351-D679-40CD-B3BB-41B7B04FCFFE}" destId="{16A2CD1B-A96D-4581-A8B1-36CB25FADEA3}" srcOrd="2" destOrd="0" presId="urn:microsoft.com/office/officeart/2005/8/layout/vList5"/>
    <dgm:cxn modelId="{430ED12A-5FE8-4D52-A875-98E7B65159F3}" type="presParOf" srcId="{16A2CD1B-A96D-4581-A8B1-36CB25FADEA3}" destId="{8729C2F7-3E19-4791-8AA0-FB0F001C0EE5}" srcOrd="0" destOrd="0" presId="urn:microsoft.com/office/officeart/2005/8/layout/vList5"/>
    <dgm:cxn modelId="{D0E39530-BAAC-487A-A94B-4F1BD8FC4B77}" type="presParOf" srcId="{16A2CD1B-A96D-4581-A8B1-36CB25FADEA3}" destId="{3FB4D89F-009D-460B-9BE1-AA0D88B434D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0E3A03-9F09-4244-ABAF-FA7004A31381}" type="doc">
      <dgm:prSet loTypeId="urn:microsoft.com/office/officeart/2005/8/layout/chevron1" loCatId="process" qsTypeId="urn:microsoft.com/office/officeart/2005/8/quickstyle/3d2#2" qsCatId="3D" csTypeId="urn:microsoft.com/office/officeart/2005/8/colors/colorful3" csCatId="colorful" phldr="1"/>
      <dgm:spPr/>
    </dgm:pt>
    <dgm:pt modelId="{AAD33237-C1DF-4435-9947-09C64441CEBC}">
      <dgm:prSet phldrT="[Texto]" custT="1"/>
      <dgm:spPr/>
      <dgm:t>
        <a:bodyPr/>
        <a:lstStyle/>
        <a:p>
          <a:r>
            <a:rPr lang="es-MX" sz="2000" b="1" dirty="0">
              <a:latin typeface="Arial" pitchFamily="34" charset="0"/>
              <a:cs typeface="Arial" pitchFamily="34" charset="0"/>
            </a:rPr>
            <a:t>Informa al estudiante</a:t>
          </a:r>
        </a:p>
      </dgm:t>
    </dgm:pt>
    <dgm:pt modelId="{77670D2F-4544-4CD1-94E7-AE4E3F607FC4}" type="parTrans" cxnId="{773128CA-A5D5-4BC3-AE62-DAAA445EAE09}">
      <dgm:prSet/>
      <dgm:spPr/>
      <dgm:t>
        <a:bodyPr/>
        <a:lstStyle/>
        <a:p>
          <a:endParaRPr lang="es-MX" sz="2400" b="1">
            <a:latin typeface="Arial" pitchFamily="34" charset="0"/>
            <a:cs typeface="Arial" pitchFamily="34" charset="0"/>
          </a:endParaRPr>
        </a:p>
      </dgm:t>
    </dgm:pt>
    <dgm:pt modelId="{8797FDC2-62B7-4A21-8926-0329B038F04E}" type="sibTrans" cxnId="{773128CA-A5D5-4BC3-AE62-DAAA445EAE09}">
      <dgm:prSet/>
      <dgm:spPr/>
      <dgm:t>
        <a:bodyPr/>
        <a:lstStyle/>
        <a:p>
          <a:endParaRPr lang="es-MX" sz="2400" b="1">
            <a:latin typeface="Arial" pitchFamily="34" charset="0"/>
            <a:cs typeface="Arial" pitchFamily="34" charset="0"/>
          </a:endParaRPr>
        </a:p>
      </dgm:t>
    </dgm:pt>
    <dgm:pt modelId="{18F0CEC5-B3D7-4659-83E5-0AF7B3516379}">
      <dgm:prSet phldrT="[Texto]" custT="1"/>
      <dgm:spPr/>
      <dgm:t>
        <a:bodyPr/>
        <a:lstStyle/>
        <a:p>
          <a:r>
            <a:rPr lang="es-MX" sz="2000" b="1" dirty="0">
              <a:latin typeface="Arial" pitchFamily="34" charset="0"/>
              <a:cs typeface="Arial" pitchFamily="34" charset="0"/>
            </a:rPr>
            <a:t>Evaluación Diagnóstica</a:t>
          </a:r>
        </a:p>
      </dgm:t>
    </dgm:pt>
    <dgm:pt modelId="{DACF3FFA-587E-4930-BE47-42CA3472324F}" type="parTrans" cxnId="{7FED83C5-112C-4B10-8EB8-D2DF78B6BD2A}">
      <dgm:prSet/>
      <dgm:spPr/>
      <dgm:t>
        <a:bodyPr/>
        <a:lstStyle/>
        <a:p>
          <a:endParaRPr lang="es-MX" sz="2400" b="1">
            <a:latin typeface="Arial" pitchFamily="34" charset="0"/>
            <a:cs typeface="Arial" pitchFamily="34" charset="0"/>
          </a:endParaRPr>
        </a:p>
      </dgm:t>
    </dgm:pt>
    <dgm:pt modelId="{7E97FE3F-07ED-4D4F-81F9-F9D9574E165F}" type="sibTrans" cxnId="{7FED83C5-112C-4B10-8EB8-D2DF78B6BD2A}">
      <dgm:prSet/>
      <dgm:spPr/>
      <dgm:t>
        <a:bodyPr/>
        <a:lstStyle/>
        <a:p>
          <a:endParaRPr lang="es-MX" sz="2400" b="1">
            <a:latin typeface="Arial" pitchFamily="34" charset="0"/>
            <a:cs typeface="Arial" pitchFamily="34" charset="0"/>
          </a:endParaRPr>
        </a:p>
      </dgm:t>
    </dgm:pt>
    <dgm:pt modelId="{6FDF143B-C28F-4862-90A3-33C6B6E7FB49}">
      <dgm:prSet phldrT="[Texto]" custT="1"/>
      <dgm:spPr/>
      <dgm:t>
        <a:bodyPr/>
        <a:lstStyle/>
        <a:p>
          <a:r>
            <a:rPr lang="es-MX" sz="2000" b="1" dirty="0">
              <a:latin typeface="Arial" pitchFamily="34" charset="0"/>
              <a:cs typeface="Arial" pitchFamily="34" charset="0"/>
            </a:rPr>
            <a:t>Realimenta-</a:t>
          </a:r>
          <a:r>
            <a:rPr lang="es-MX" sz="2000" b="1" dirty="0" err="1">
              <a:latin typeface="Arial" pitchFamily="34" charset="0"/>
              <a:cs typeface="Arial" pitchFamily="34" charset="0"/>
            </a:rPr>
            <a:t>ción</a:t>
          </a:r>
          <a:r>
            <a:rPr lang="es-MX" sz="2000" b="1" dirty="0">
              <a:latin typeface="Arial" pitchFamily="34" charset="0"/>
              <a:cs typeface="Arial" pitchFamily="34" charset="0"/>
            </a:rPr>
            <a:t> continua y oportuna</a:t>
          </a:r>
        </a:p>
      </dgm:t>
    </dgm:pt>
    <dgm:pt modelId="{A6E4223A-97F6-4F62-BC24-EEB2D230ACAA}" type="parTrans" cxnId="{B405B57D-38DB-4EB2-8096-85192A4657C8}">
      <dgm:prSet/>
      <dgm:spPr/>
      <dgm:t>
        <a:bodyPr/>
        <a:lstStyle/>
        <a:p>
          <a:endParaRPr lang="es-MX" sz="2400" b="1">
            <a:latin typeface="Arial" pitchFamily="34" charset="0"/>
            <a:cs typeface="Arial" pitchFamily="34" charset="0"/>
          </a:endParaRPr>
        </a:p>
      </dgm:t>
    </dgm:pt>
    <dgm:pt modelId="{12F596C7-28BD-4395-95DA-D067AE55C5FB}" type="sibTrans" cxnId="{B405B57D-38DB-4EB2-8096-85192A4657C8}">
      <dgm:prSet/>
      <dgm:spPr/>
      <dgm:t>
        <a:bodyPr/>
        <a:lstStyle/>
        <a:p>
          <a:endParaRPr lang="es-MX" sz="2400" b="1">
            <a:latin typeface="Arial" pitchFamily="34" charset="0"/>
            <a:cs typeface="Arial" pitchFamily="34" charset="0"/>
          </a:endParaRPr>
        </a:p>
      </dgm:t>
    </dgm:pt>
    <dgm:pt modelId="{7B8F9547-4BC9-4226-B980-737F292F885F}" type="pres">
      <dgm:prSet presAssocID="{B20E3A03-9F09-4244-ABAF-FA7004A31381}" presName="Name0" presStyleCnt="0">
        <dgm:presLayoutVars>
          <dgm:dir/>
          <dgm:animLvl val="lvl"/>
          <dgm:resizeHandles val="exact"/>
        </dgm:presLayoutVars>
      </dgm:prSet>
      <dgm:spPr/>
    </dgm:pt>
    <dgm:pt modelId="{7B5568B3-3955-4FCB-9422-184C3F81C23D}" type="pres">
      <dgm:prSet presAssocID="{AAD33237-C1DF-4435-9947-09C64441CEB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6355D33-2123-4AB8-A87B-123B96226422}" type="pres">
      <dgm:prSet presAssocID="{8797FDC2-62B7-4A21-8926-0329B038F04E}" presName="parTxOnlySpace" presStyleCnt="0"/>
      <dgm:spPr/>
    </dgm:pt>
    <dgm:pt modelId="{5E9A8856-A5A5-43A6-8EFD-3722143D650E}" type="pres">
      <dgm:prSet presAssocID="{18F0CEC5-B3D7-4659-83E5-0AF7B351637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25AFBB6-6A00-4BFC-B3C9-F8304B30629F}" type="pres">
      <dgm:prSet presAssocID="{7E97FE3F-07ED-4D4F-81F9-F9D9574E165F}" presName="parTxOnlySpace" presStyleCnt="0"/>
      <dgm:spPr/>
    </dgm:pt>
    <dgm:pt modelId="{D22518A8-D027-41B9-A63E-DEC0EC85A2AA}" type="pres">
      <dgm:prSet presAssocID="{6FDF143B-C28F-4862-90A3-33C6B6E7FB4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41F3D266-AC17-43A0-B2F1-5082EDEBEA54}" type="presOf" srcId="{AAD33237-C1DF-4435-9947-09C64441CEBC}" destId="{7B5568B3-3955-4FCB-9422-184C3F81C23D}" srcOrd="0" destOrd="0" presId="urn:microsoft.com/office/officeart/2005/8/layout/chevron1"/>
    <dgm:cxn modelId="{65677A4D-82B7-4AF8-8ED9-72EF3CB3DDA2}" type="presOf" srcId="{18F0CEC5-B3D7-4659-83E5-0AF7B3516379}" destId="{5E9A8856-A5A5-43A6-8EFD-3722143D650E}" srcOrd="0" destOrd="0" presId="urn:microsoft.com/office/officeart/2005/8/layout/chevron1"/>
    <dgm:cxn modelId="{B405B57D-38DB-4EB2-8096-85192A4657C8}" srcId="{B20E3A03-9F09-4244-ABAF-FA7004A31381}" destId="{6FDF143B-C28F-4862-90A3-33C6B6E7FB49}" srcOrd="2" destOrd="0" parTransId="{A6E4223A-97F6-4F62-BC24-EEB2D230ACAA}" sibTransId="{12F596C7-28BD-4395-95DA-D067AE55C5FB}"/>
    <dgm:cxn modelId="{DB88A086-AF7D-4C31-A9C8-AD90FECC183C}" type="presOf" srcId="{6FDF143B-C28F-4862-90A3-33C6B6E7FB49}" destId="{D22518A8-D027-41B9-A63E-DEC0EC85A2AA}" srcOrd="0" destOrd="0" presId="urn:microsoft.com/office/officeart/2005/8/layout/chevron1"/>
    <dgm:cxn modelId="{7FED83C5-112C-4B10-8EB8-D2DF78B6BD2A}" srcId="{B20E3A03-9F09-4244-ABAF-FA7004A31381}" destId="{18F0CEC5-B3D7-4659-83E5-0AF7B3516379}" srcOrd="1" destOrd="0" parTransId="{DACF3FFA-587E-4930-BE47-42CA3472324F}" sibTransId="{7E97FE3F-07ED-4D4F-81F9-F9D9574E165F}"/>
    <dgm:cxn modelId="{AC9670C6-4FFA-4B89-BE14-8ED22A953ECE}" type="presOf" srcId="{B20E3A03-9F09-4244-ABAF-FA7004A31381}" destId="{7B8F9547-4BC9-4226-B980-737F292F885F}" srcOrd="0" destOrd="0" presId="urn:microsoft.com/office/officeart/2005/8/layout/chevron1"/>
    <dgm:cxn modelId="{773128CA-A5D5-4BC3-AE62-DAAA445EAE09}" srcId="{B20E3A03-9F09-4244-ABAF-FA7004A31381}" destId="{AAD33237-C1DF-4435-9947-09C64441CEBC}" srcOrd="0" destOrd="0" parTransId="{77670D2F-4544-4CD1-94E7-AE4E3F607FC4}" sibTransId="{8797FDC2-62B7-4A21-8926-0329B038F04E}"/>
    <dgm:cxn modelId="{FC3067C8-4B04-46CE-AE68-7478B547B00B}" type="presParOf" srcId="{7B8F9547-4BC9-4226-B980-737F292F885F}" destId="{7B5568B3-3955-4FCB-9422-184C3F81C23D}" srcOrd="0" destOrd="0" presId="urn:microsoft.com/office/officeart/2005/8/layout/chevron1"/>
    <dgm:cxn modelId="{9EF53772-6388-4EC7-98A6-314B31B61B04}" type="presParOf" srcId="{7B8F9547-4BC9-4226-B980-737F292F885F}" destId="{D6355D33-2123-4AB8-A87B-123B96226422}" srcOrd="1" destOrd="0" presId="urn:microsoft.com/office/officeart/2005/8/layout/chevron1"/>
    <dgm:cxn modelId="{327A8E6E-BCC5-45A5-A31B-674E843DBB67}" type="presParOf" srcId="{7B8F9547-4BC9-4226-B980-737F292F885F}" destId="{5E9A8856-A5A5-43A6-8EFD-3722143D650E}" srcOrd="2" destOrd="0" presId="urn:microsoft.com/office/officeart/2005/8/layout/chevron1"/>
    <dgm:cxn modelId="{DF032FFF-E349-42E2-AA0D-529C84F26C60}" type="presParOf" srcId="{7B8F9547-4BC9-4226-B980-737F292F885F}" destId="{325AFBB6-6A00-4BFC-B3C9-F8304B30629F}" srcOrd="3" destOrd="0" presId="urn:microsoft.com/office/officeart/2005/8/layout/chevron1"/>
    <dgm:cxn modelId="{54E4623E-C842-4AC0-BF6F-F4356020107E}" type="presParOf" srcId="{7B8F9547-4BC9-4226-B980-737F292F885F}" destId="{D22518A8-D027-41B9-A63E-DEC0EC85A2A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0E3A03-9F09-4244-ABAF-FA7004A31381}" type="doc">
      <dgm:prSet loTypeId="urn:microsoft.com/office/officeart/2005/8/layout/chevron1" loCatId="process" qsTypeId="urn:microsoft.com/office/officeart/2005/8/quickstyle/3d3" qsCatId="3D" csTypeId="urn:microsoft.com/office/officeart/2005/8/colors/colorful5" csCatId="colorful" phldr="1"/>
      <dgm:spPr/>
    </dgm:pt>
    <dgm:pt modelId="{AAD33237-C1DF-4435-9947-09C64441CEBC}">
      <dgm:prSet phldrT="[Texto]" custT="1"/>
      <dgm:spPr/>
      <dgm:t>
        <a:bodyPr/>
        <a:lstStyle/>
        <a:p>
          <a:r>
            <a:rPr lang="es-MX" sz="2000" b="1" dirty="0">
              <a:latin typeface="Arial" pitchFamily="34" charset="0"/>
              <a:cs typeface="Arial" pitchFamily="34" charset="0"/>
            </a:rPr>
            <a:t>Registra  evaluaciones </a:t>
          </a:r>
          <a:r>
            <a:rPr lang="es-MX" sz="2000" b="1" dirty="0" err="1">
              <a:latin typeface="Arial" pitchFamily="34" charset="0"/>
              <a:cs typeface="Arial" pitchFamily="34" charset="0"/>
            </a:rPr>
            <a:t>sumativas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77670D2F-4544-4CD1-94E7-AE4E3F607FC4}" type="parTrans" cxnId="{773128CA-A5D5-4BC3-AE62-DAAA445EAE09}">
      <dgm:prSet/>
      <dgm:spPr/>
      <dgm:t>
        <a:bodyPr/>
        <a:lstStyle/>
        <a:p>
          <a:endParaRPr lang="es-MX" sz="2000" b="1">
            <a:latin typeface="Arial" pitchFamily="34" charset="0"/>
            <a:cs typeface="Arial" pitchFamily="34" charset="0"/>
          </a:endParaRPr>
        </a:p>
      </dgm:t>
    </dgm:pt>
    <dgm:pt modelId="{8797FDC2-62B7-4A21-8926-0329B038F04E}" type="sibTrans" cxnId="{773128CA-A5D5-4BC3-AE62-DAAA445EAE09}">
      <dgm:prSet/>
      <dgm:spPr/>
      <dgm:t>
        <a:bodyPr/>
        <a:lstStyle/>
        <a:p>
          <a:endParaRPr lang="es-MX" sz="2000" b="1">
            <a:latin typeface="Arial" pitchFamily="34" charset="0"/>
            <a:cs typeface="Arial" pitchFamily="34" charset="0"/>
          </a:endParaRPr>
        </a:p>
      </dgm:t>
    </dgm:pt>
    <dgm:pt modelId="{18F0CEC5-B3D7-4659-83E5-0AF7B3516379}">
      <dgm:prSet phldrT="[Texto]" custT="1"/>
      <dgm:spPr/>
      <dgm:t>
        <a:bodyPr/>
        <a:lstStyle/>
        <a:p>
          <a:r>
            <a:rPr lang="es-MX" sz="1800" b="1" dirty="0">
              <a:latin typeface="Arial" pitchFamily="34" charset="0"/>
              <a:cs typeface="Arial" pitchFamily="34" charset="0"/>
            </a:rPr>
            <a:t>Establece estrategias p´   complementar evidencias</a:t>
          </a:r>
        </a:p>
      </dgm:t>
    </dgm:pt>
    <dgm:pt modelId="{DACF3FFA-587E-4930-BE47-42CA3472324F}" type="parTrans" cxnId="{7FED83C5-112C-4B10-8EB8-D2DF78B6BD2A}">
      <dgm:prSet/>
      <dgm:spPr/>
      <dgm:t>
        <a:bodyPr/>
        <a:lstStyle/>
        <a:p>
          <a:endParaRPr lang="es-MX" sz="2000" b="1">
            <a:latin typeface="Arial" pitchFamily="34" charset="0"/>
            <a:cs typeface="Arial" pitchFamily="34" charset="0"/>
          </a:endParaRPr>
        </a:p>
      </dgm:t>
    </dgm:pt>
    <dgm:pt modelId="{7E97FE3F-07ED-4D4F-81F9-F9D9574E165F}" type="sibTrans" cxnId="{7FED83C5-112C-4B10-8EB8-D2DF78B6BD2A}">
      <dgm:prSet/>
      <dgm:spPr/>
      <dgm:t>
        <a:bodyPr/>
        <a:lstStyle/>
        <a:p>
          <a:endParaRPr lang="es-MX" sz="2000" b="1">
            <a:latin typeface="Arial" pitchFamily="34" charset="0"/>
            <a:cs typeface="Arial" pitchFamily="34" charset="0"/>
          </a:endParaRPr>
        </a:p>
      </dgm:t>
    </dgm:pt>
    <dgm:pt modelId="{6FDF143B-C28F-4862-90A3-33C6B6E7FB49}">
      <dgm:prSet phldrT="[Texto]" custT="1"/>
      <dgm:spPr/>
      <dgm:t>
        <a:bodyPr/>
        <a:lstStyle/>
        <a:p>
          <a:r>
            <a:rPr lang="es-MX" sz="2000" b="1" dirty="0">
              <a:latin typeface="Arial" pitchFamily="34" charset="0"/>
              <a:cs typeface="Arial" pitchFamily="34" charset="0"/>
            </a:rPr>
            <a:t>Registra valoración numérica ó NA</a:t>
          </a:r>
        </a:p>
      </dgm:t>
    </dgm:pt>
    <dgm:pt modelId="{A6E4223A-97F6-4F62-BC24-EEB2D230ACAA}" type="parTrans" cxnId="{B405B57D-38DB-4EB2-8096-85192A4657C8}">
      <dgm:prSet/>
      <dgm:spPr/>
      <dgm:t>
        <a:bodyPr/>
        <a:lstStyle/>
        <a:p>
          <a:endParaRPr lang="es-MX" sz="2000" b="1">
            <a:latin typeface="Arial" pitchFamily="34" charset="0"/>
            <a:cs typeface="Arial" pitchFamily="34" charset="0"/>
          </a:endParaRPr>
        </a:p>
      </dgm:t>
    </dgm:pt>
    <dgm:pt modelId="{12F596C7-28BD-4395-95DA-D067AE55C5FB}" type="sibTrans" cxnId="{B405B57D-38DB-4EB2-8096-85192A4657C8}">
      <dgm:prSet/>
      <dgm:spPr/>
      <dgm:t>
        <a:bodyPr/>
        <a:lstStyle/>
        <a:p>
          <a:endParaRPr lang="es-MX" sz="2000" b="1">
            <a:latin typeface="Arial" pitchFamily="34" charset="0"/>
            <a:cs typeface="Arial" pitchFamily="34" charset="0"/>
          </a:endParaRPr>
        </a:p>
      </dgm:t>
    </dgm:pt>
    <dgm:pt modelId="{7B8F9547-4BC9-4226-B980-737F292F885F}" type="pres">
      <dgm:prSet presAssocID="{B20E3A03-9F09-4244-ABAF-FA7004A31381}" presName="Name0" presStyleCnt="0">
        <dgm:presLayoutVars>
          <dgm:dir/>
          <dgm:animLvl val="lvl"/>
          <dgm:resizeHandles val="exact"/>
        </dgm:presLayoutVars>
      </dgm:prSet>
      <dgm:spPr/>
    </dgm:pt>
    <dgm:pt modelId="{7B5568B3-3955-4FCB-9422-184C3F81C23D}" type="pres">
      <dgm:prSet presAssocID="{AAD33237-C1DF-4435-9947-09C64441CEB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6355D33-2123-4AB8-A87B-123B96226422}" type="pres">
      <dgm:prSet presAssocID="{8797FDC2-62B7-4A21-8926-0329B038F04E}" presName="parTxOnlySpace" presStyleCnt="0"/>
      <dgm:spPr/>
    </dgm:pt>
    <dgm:pt modelId="{5E9A8856-A5A5-43A6-8EFD-3722143D650E}" type="pres">
      <dgm:prSet presAssocID="{18F0CEC5-B3D7-4659-83E5-0AF7B351637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25AFBB6-6A00-4BFC-B3C9-F8304B30629F}" type="pres">
      <dgm:prSet presAssocID="{7E97FE3F-07ED-4D4F-81F9-F9D9574E165F}" presName="parTxOnlySpace" presStyleCnt="0"/>
      <dgm:spPr/>
    </dgm:pt>
    <dgm:pt modelId="{D22518A8-D027-41B9-A63E-DEC0EC85A2AA}" type="pres">
      <dgm:prSet presAssocID="{6FDF143B-C28F-4862-90A3-33C6B6E7FB4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D7C2625-5C9F-4A3F-BCAA-E41EEDB7414C}" type="presOf" srcId="{B20E3A03-9F09-4244-ABAF-FA7004A31381}" destId="{7B8F9547-4BC9-4226-B980-737F292F885F}" srcOrd="0" destOrd="0" presId="urn:microsoft.com/office/officeart/2005/8/layout/chevron1"/>
    <dgm:cxn modelId="{E1BA6B6C-5E59-4EA2-A290-ED318BB1CDD9}" type="presOf" srcId="{AAD33237-C1DF-4435-9947-09C64441CEBC}" destId="{7B5568B3-3955-4FCB-9422-184C3F81C23D}" srcOrd="0" destOrd="0" presId="urn:microsoft.com/office/officeart/2005/8/layout/chevron1"/>
    <dgm:cxn modelId="{B405B57D-38DB-4EB2-8096-85192A4657C8}" srcId="{B20E3A03-9F09-4244-ABAF-FA7004A31381}" destId="{6FDF143B-C28F-4862-90A3-33C6B6E7FB49}" srcOrd="2" destOrd="0" parTransId="{A6E4223A-97F6-4F62-BC24-EEB2D230ACAA}" sibTransId="{12F596C7-28BD-4395-95DA-D067AE55C5FB}"/>
    <dgm:cxn modelId="{08308890-9859-4FD4-88AE-0EBF792EC047}" type="presOf" srcId="{6FDF143B-C28F-4862-90A3-33C6B6E7FB49}" destId="{D22518A8-D027-41B9-A63E-DEC0EC85A2AA}" srcOrd="0" destOrd="0" presId="urn:microsoft.com/office/officeart/2005/8/layout/chevron1"/>
    <dgm:cxn modelId="{7FED83C5-112C-4B10-8EB8-D2DF78B6BD2A}" srcId="{B20E3A03-9F09-4244-ABAF-FA7004A31381}" destId="{18F0CEC5-B3D7-4659-83E5-0AF7B3516379}" srcOrd="1" destOrd="0" parTransId="{DACF3FFA-587E-4930-BE47-42CA3472324F}" sibTransId="{7E97FE3F-07ED-4D4F-81F9-F9D9574E165F}"/>
    <dgm:cxn modelId="{773128CA-A5D5-4BC3-AE62-DAAA445EAE09}" srcId="{B20E3A03-9F09-4244-ABAF-FA7004A31381}" destId="{AAD33237-C1DF-4435-9947-09C64441CEBC}" srcOrd="0" destOrd="0" parTransId="{77670D2F-4544-4CD1-94E7-AE4E3F607FC4}" sibTransId="{8797FDC2-62B7-4A21-8926-0329B038F04E}"/>
    <dgm:cxn modelId="{9BC356CA-904D-44F8-87D2-9301712D4548}" type="presOf" srcId="{18F0CEC5-B3D7-4659-83E5-0AF7B3516379}" destId="{5E9A8856-A5A5-43A6-8EFD-3722143D650E}" srcOrd="0" destOrd="0" presId="urn:microsoft.com/office/officeart/2005/8/layout/chevron1"/>
    <dgm:cxn modelId="{9638FC1D-7788-4B7F-838A-A05AEC268833}" type="presParOf" srcId="{7B8F9547-4BC9-4226-B980-737F292F885F}" destId="{7B5568B3-3955-4FCB-9422-184C3F81C23D}" srcOrd="0" destOrd="0" presId="urn:microsoft.com/office/officeart/2005/8/layout/chevron1"/>
    <dgm:cxn modelId="{185BFB13-B234-4DB5-B128-F1BF20CA428F}" type="presParOf" srcId="{7B8F9547-4BC9-4226-B980-737F292F885F}" destId="{D6355D33-2123-4AB8-A87B-123B96226422}" srcOrd="1" destOrd="0" presId="urn:microsoft.com/office/officeart/2005/8/layout/chevron1"/>
    <dgm:cxn modelId="{98BF70D0-3022-4AE8-8095-06AADFD856D4}" type="presParOf" srcId="{7B8F9547-4BC9-4226-B980-737F292F885F}" destId="{5E9A8856-A5A5-43A6-8EFD-3722143D650E}" srcOrd="2" destOrd="0" presId="urn:microsoft.com/office/officeart/2005/8/layout/chevron1"/>
    <dgm:cxn modelId="{9ADEE6CC-B876-451E-B0D4-68ABF4B92883}" type="presParOf" srcId="{7B8F9547-4BC9-4226-B980-737F292F885F}" destId="{325AFBB6-6A00-4BFC-B3C9-F8304B30629F}" srcOrd="3" destOrd="0" presId="urn:microsoft.com/office/officeart/2005/8/layout/chevron1"/>
    <dgm:cxn modelId="{B57CBE8E-8057-4D10-9060-1CFA40F87452}" type="presParOf" srcId="{7B8F9547-4BC9-4226-B980-737F292F885F}" destId="{D22518A8-D027-41B9-A63E-DEC0EC85A2A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13771-98DE-4F1A-8832-2A816A6A89E1}">
      <dsp:nvSpPr>
        <dsp:cNvPr id="0" name=""/>
        <dsp:cNvSpPr/>
      </dsp:nvSpPr>
      <dsp:spPr>
        <a:xfrm>
          <a:off x="514699" y="0"/>
          <a:ext cx="5833263" cy="4572000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7FF02F2-B51A-4789-B7E1-92502A175935}">
      <dsp:nvSpPr>
        <dsp:cNvPr id="0" name=""/>
        <dsp:cNvSpPr/>
      </dsp:nvSpPr>
      <dsp:spPr>
        <a:xfrm>
          <a:off x="230" y="1371599"/>
          <a:ext cx="2193798" cy="1828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1" kern="1200" dirty="0">
              <a:latin typeface="Arial" pitchFamily="34" charset="0"/>
              <a:cs typeface="Arial" pitchFamily="34" charset="0"/>
            </a:rPr>
            <a:t>Diagnóstica</a:t>
          </a:r>
        </a:p>
      </dsp:txBody>
      <dsp:txXfrm>
        <a:off x="89505" y="1460874"/>
        <a:ext cx="2015248" cy="1650250"/>
      </dsp:txXfrm>
    </dsp:sp>
    <dsp:sp modelId="{17654118-F8AC-489F-BAFA-CA8DB9C60926}">
      <dsp:nvSpPr>
        <dsp:cNvPr id="0" name=""/>
        <dsp:cNvSpPr/>
      </dsp:nvSpPr>
      <dsp:spPr>
        <a:xfrm>
          <a:off x="2398166" y="1397770"/>
          <a:ext cx="2193798" cy="1828800"/>
        </a:xfrm>
        <a:prstGeom prst="roundRect">
          <a:avLst/>
        </a:prstGeom>
        <a:solidFill>
          <a:schemeClr val="accent5">
            <a:hueOff val="-2348553"/>
            <a:satOff val="23078"/>
            <a:lumOff val="313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1" kern="1200" dirty="0">
              <a:latin typeface="Arial" pitchFamily="34" charset="0"/>
              <a:cs typeface="Arial" pitchFamily="34" charset="0"/>
            </a:rPr>
            <a:t>Formativa</a:t>
          </a:r>
        </a:p>
      </dsp:txBody>
      <dsp:txXfrm>
        <a:off x="2487441" y="1487045"/>
        <a:ext cx="2015248" cy="1650250"/>
      </dsp:txXfrm>
    </dsp:sp>
    <dsp:sp modelId="{FF694964-A783-4B7F-B456-07B54C3CFF19}">
      <dsp:nvSpPr>
        <dsp:cNvPr id="0" name=""/>
        <dsp:cNvSpPr/>
      </dsp:nvSpPr>
      <dsp:spPr>
        <a:xfrm>
          <a:off x="4668633" y="1371599"/>
          <a:ext cx="2193798" cy="1828800"/>
        </a:xfrm>
        <a:prstGeom prst="roundRect">
          <a:avLst/>
        </a:prstGeom>
        <a:solidFill>
          <a:schemeClr val="accent5">
            <a:hueOff val="-4697107"/>
            <a:satOff val="46156"/>
            <a:lumOff val="627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1" kern="1200" dirty="0" err="1">
              <a:latin typeface="Arial" pitchFamily="34" charset="0"/>
              <a:cs typeface="Arial" pitchFamily="34" charset="0"/>
            </a:rPr>
            <a:t>Sumativa</a:t>
          </a:r>
          <a:endParaRPr lang="es-MX" sz="2500" b="1" kern="1200" dirty="0">
            <a:latin typeface="Arial" pitchFamily="34" charset="0"/>
            <a:cs typeface="Arial" pitchFamily="34" charset="0"/>
          </a:endParaRPr>
        </a:p>
      </dsp:txBody>
      <dsp:txXfrm>
        <a:off x="4757908" y="1460874"/>
        <a:ext cx="2015248" cy="1650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8BB86-15D1-41CE-84B1-4F5867172C20}">
      <dsp:nvSpPr>
        <dsp:cNvPr id="0" name=""/>
        <dsp:cNvSpPr/>
      </dsp:nvSpPr>
      <dsp:spPr>
        <a:xfrm rot="5400000">
          <a:off x="4897731" y="-1614863"/>
          <a:ext cx="1770299" cy="544271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Evaluación por competencia específica.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Tres parciales durante el semestre, según el calendario escolar.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latin typeface="Arial" pitchFamily="34" charset="0"/>
              <a:cs typeface="Arial" pitchFamily="34" charset="0"/>
            </a:rPr>
            <a:t>Calificación sumativa (promedio de los tres parciales)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3061525" y="307762"/>
        <a:ext cx="5356293" cy="1597461"/>
      </dsp:txXfrm>
    </dsp:sp>
    <dsp:sp modelId="{88BBA618-0CF9-4795-BBFB-E267CD42B300}">
      <dsp:nvSpPr>
        <dsp:cNvPr id="0" name=""/>
        <dsp:cNvSpPr/>
      </dsp:nvSpPr>
      <dsp:spPr>
        <a:xfrm>
          <a:off x="0" y="55"/>
          <a:ext cx="3061525" cy="22128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dirty="0">
              <a:latin typeface="Arial" pitchFamily="34" charset="0"/>
              <a:cs typeface="Arial" pitchFamily="34" charset="0"/>
            </a:rPr>
            <a:t>1ª Oportunidad</a:t>
          </a:r>
        </a:p>
      </dsp:txBody>
      <dsp:txXfrm>
        <a:off x="108024" y="108079"/>
        <a:ext cx="2845477" cy="1996826"/>
      </dsp:txXfrm>
    </dsp:sp>
    <dsp:sp modelId="{3FB4D89F-009D-460B-9BE1-AA0D88B434D7}">
      <dsp:nvSpPr>
        <dsp:cNvPr id="0" name=""/>
        <dsp:cNvSpPr/>
      </dsp:nvSpPr>
      <dsp:spPr>
        <a:xfrm rot="5400000">
          <a:off x="4897731" y="708655"/>
          <a:ext cx="1770299" cy="5442712"/>
        </a:xfrm>
        <a:prstGeom prst="round2SameRect">
          <a:avLst/>
        </a:prstGeom>
        <a:solidFill>
          <a:schemeClr val="accent2">
            <a:tint val="40000"/>
            <a:alpha val="90000"/>
            <a:hueOff val="-8725649"/>
            <a:satOff val="12486"/>
            <a:lumOff val="19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Presenta competencias no alcanzadas.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Fecha establecida al final del semestre.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latin typeface="Arial" pitchFamily="34" charset="0"/>
              <a:cs typeface="Arial" pitchFamily="34" charset="0"/>
            </a:rPr>
            <a:t>Calificación mayor a la obtenida en la primera oportunidad.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3061525" y="2631281"/>
        <a:ext cx="5356293" cy="1597461"/>
      </dsp:txXfrm>
    </dsp:sp>
    <dsp:sp modelId="{8729C2F7-3E19-4791-8AA0-FB0F001C0EE5}">
      <dsp:nvSpPr>
        <dsp:cNvPr id="0" name=""/>
        <dsp:cNvSpPr/>
      </dsp:nvSpPr>
      <dsp:spPr>
        <a:xfrm>
          <a:off x="0" y="2323573"/>
          <a:ext cx="3061525" cy="2212874"/>
        </a:xfrm>
        <a:prstGeom prst="roundRect">
          <a:avLst/>
        </a:prstGeom>
        <a:solidFill>
          <a:srgbClr val="FF0066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dirty="0">
              <a:latin typeface="Arial" pitchFamily="34" charset="0"/>
              <a:cs typeface="Arial" pitchFamily="34" charset="0"/>
            </a:rPr>
            <a:t>2ª Oportunidad</a:t>
          </a:r>
        </a:p>
      </dsp:txBody>
      <dsp:txXfrm>
        <a:off x="108024" y="2431597"/>
        <a:ext cx="2845477" cy="1996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568B3-3955-4FCB-9422-184C3F81C23D}">
      <dsp:nvSpPr>
        <dsp:cNvPr id="0" name=""/>
        <dsp:cNvSpPr/>
      </dsp:nvSpPr>
      <dsp:spPr>
        <a:xfrm>
          <a:off x="2491" y="199806"/>
          <a:ext cx="3035448" cy="121417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Informa al estudiante</a:t>
          </a:r>
        </a:p>
      </dsp:txBody>
      <dsp:txXfrm>
        <a:off x="609581" y="199806"/>
        <a:ext cx="1821269" cy="1214179"/>
      </dsp:txXfrm>
    </dsp:sp>
    <dsp:sp modelId="{5E9A8856-A5A5-43A6-8EFD-3722143D650E}">
      <dsp:nvSpPr>
        <dsp:cNvPr id="0" name=""/>
        <dsp:cNvSpPr/>
      </dsp:nvSpPr>
      <dsp:spPr>
        <a:xfrm>
          <a:off x="2734394" y="199806"/>
          <a:ext cx="3035448" cy="1214179"/>
        </a:xfrm>
        <a:prstGeom prst="chevron">
          <a:avLst/>
        </a:prstGeom>
        <a:solidFill>
          <a:schemeClr val="accent3">
            <a:hueOff val="-2250007"/>
            <a:satOff val="-50000"/>
            <a:lumOff val="2294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Evaluación Diagnóstica</a:t>
          </a:r>
        </a:p>
      </dsp:txBody>
      <dsp:txXfrm>
        <a:off x="3341484" y="199806"/>
        <a:ext cx="1821269" cy="1214179"/>
      </dsp:txXfrm>
    </dsp:sp>
    <dsp:sp modelId="{D22518A8-D027-41B9-A63E-DEC0EC85A2AA}">
      <dsp:nvSpPr>
        <dsp:cNvPr id="0" name=""/>
        <dsp:cNvSpPr/>
      </dsp:nvSpPr>
      <dsp:spPr>
        <a:xfrm>
          <a:off x="5466298" y="199806"/>
          <a:ext cx="3035448" cy="1214179"/>
        </a:xfrm>
        <a:prstGeom prst="chevron">
          <a:avLst/>
        </a:prstGeom>
        <a:solidFill>
          <a:schemeClr val="accent3">
            <a:hueOff val="-4500014"/>
            <a:satOff val="-100000"/>
            <a:lumOff val="4588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Realimenta-</a:t>
          </a:r>
          <a:r>
            <a:rPr lang="es-MX" sz="2000" b="1" kern="1200" dirty="0" err="1">
              <a:latin typeface="Arial" pitchFamily="34" charset="0"/>
              <a:cs typeface="Arial" pitchFamily="34" charset="0"/>
            </a:rPr>
            <a:t>ción</a:t>
          </a:r>
          <a:r>
            <a:rPr lang="es-MX" sz="2000" b="1" kern="1200" dirty="0">
              <a:latin typeface="Arial" pitchFamily="34" charset="0"/>
              <a:cs typeface="Arial" pitchFamily="34" charset="0"/>
            </a:rPr>
            <a:t> continua y oportuna</a:t>
          </a:r>
        </a:p>
      </dsp:txBody>
      <dsp:txXfrm>
        <a:off x="6073388" y="199806"/>
        <a:ext cx="1821269" cy="1214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568B3-3955-4FCB-9422-184C3F81C23D}">
      <dsp:nvSpPr>
        <dsp:cNvPr id="0" name=""/>
        <dsp:cNvSpPr/>
      </dsp:nvSpPr>
      <dsp:spPr>
        <a:xfrm>
          <a:off x="2491" y="199806"/>
          <a:ext cx="3035448" cy="121417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Registra  evaluaciones </a:t>
          </a:r>
          <a:r>
            <a:rPr lang="es-MX" sz="2000" b="1" kern="1200" dirty="0" err="1">
              <a:latin typeface="Arial" pitchFamily="34" charset="0"/>
              <a:cs typeface="Arial" pitchFamily="34" charset="0"/>
            </a:rPr>
            <a:t>sumativas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>
        <a:off x="609581" y="199806"/>
        <a:ext cx="1821269" cy="1214179"/>
      </dsp:txXfrm>
    </dsp:sp>
    <dsp:sp modelId="{5E9A8856-A5A5-43A6-8EFD-3722143D650E}">
      <dsp:nvSpPr>
        <dsp:cNvPr id="0" name=""/>
        <dsp:cNvSpPr/>
      </dsp:nvSpPr>
      <dsp:spPr>
        <a:xfrm>
          <a:off x="2734394" y="199806"/>
          <a:ext cx="3035448" cy="1214179"/>
        </a:xfrm>
        <a:prstGeom prst="chevron">
          <a:avLst/>
        </a:prstGeom>
        <a:solidFill>
          <a:schemeClr val="accent5">
            <a:hueOff val="-2348553"/>
            <a:satOff val="23078"/>
            <a:lumOff val="313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latin typeface="Arial" pitchFamily="34" charset="0"/>
              <a:cs typeface="Arial" pitchFamily="34" charset="0"/>
            </a:rPr>
            <a:t>Establece estrategias p´   complementar evidencias</a:t>
          </a:r>
        </a:p>
      </dsp:txBody>
      <dsp:txXfrm>
        <a:off x="3341484" y="199806"/>
        <a:ext cx="1821269" cy="1214179"/>
      </dsp:txXfrm>
    </dsp:sp>
    <dsp:sp modelId="{D22518A8-D027-41B9-A63E-DEC0EC85A2AA}">
      <dsp:nvSpPr>
        <dsp:cNvPr id="0" name=""/>
        <dsp:cNvSpPr/>
      </dsp:nvSpPr>
      <dsp:spPr>
        <a:xfrm>
          <a:off x="5466298" y="199806"/>
          <a:ext cx="3035448" cy="1214179"/>
        </a:xfrm>
        <a:prstGeom prst="chevron">
          <a:avLst/>
        </a:prstGeom>
        <a:solidFill>
          <a:schemeClr val="accent5">
            <a:hueOff val="-4697107"/>
            <a:satOff val="46156"/>
            <a:lumOff val="627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latin typeface="Arial" pitchFamily="34" charset="0"/>
              <a:cs typeface="Arial" pitchFamily="34" charset="0"/>
            </a:rPr>
            <a:t>Registra valoración numérica ó NA</a:t>
          </a:r>
        </a:p>
      </dsp:txBody>
      <dsp:txXfrm>
        <a:off x="6073388" y="199806"/>
        <a:ext cx="1821269" cy="1214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337A6B-0600-45AB-8371-D8341B864421}" type="datetimeFigureOut">
              <a:rPr lang="es-MX" smtClean="0"/>
              <a:pPr/>
              <a:t>15/08/2022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8CCAC-4EB1-45F5-9973-C9DE9BF6F8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/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Programas de estudio por competencias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Evaluación y Acreditación de Asignaturas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013176"/>
            <a:ext cx="1363254" cy="1363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Gobierno del Edomex confirma reportaje sobre Peña, OHL y los San Román |  Aristegui Noticias">
            <a:extLst>
              <a:ext uri="{FF2B5EF4-FFF2-40B4-BE49-F238E27FC236}">
                <a16:creationId xmlns:a16="http://schemas.microsoft.com/office/drawing/2014/main" id="{5FFD7AE4-1C7B-4A56-993D-C664C758C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53126"/>
            <a:ext cx="3120757" cy="142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ACTIVIDADES DEL DOCENTE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72357406"/>
              </p:ext>
            </p:extLst>
          </p:nvPr>
        </p:nvGraphicFramePr>
        <p:xfrm>
          <a:off x="301625" y="1527175"/>
          <a:ext cx="8504238" cy="1613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977460"/>
              </p:ext>
            </p:extLst>
          </p:nvPr>
        </p:nvGraphicFramePr>
        <p:xfrm>
          <a:off x="323528" y="3861048"/>
          <a:ext cx="8504238" cy="1613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Flecha doblada hacia arriba"/>
          <p:cNvSpPr/>
          <p:nvPr/>
        </p:nvSpPr>
        <p:spPr>
          <a:xfrm rot="10800000">
            <a:off x="1331640" y="3247649"/>
            <a:ext cx="6336704" cy="613399"/>
          </a:xfrm>
          <a:prstGeom prst="bentUpArrow">
            <a:avLst>
              <a:gd name="adj1" fmla="val 25000"/>
              <a:gd name="adj2" fmla="val 26764"/>
              <a:gd name="adj3" fmla="val 25000"/>
            </a:avLst>
          </a:prstGeom>
          <a:solidFill>
            <a:srgbClr val="CC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323528" y="5373216"/>
            <a:ext cx="2376264" cy="900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" pitchFamily="34" charset="0"/>
                <a:cs typeface="Arial" pitchFamily="34" charset="0"/>
              </a:rPr>
              <a:t>Evaluaciones parciales</a:t>
            </a:r>
          </a:p>
          <a:p>
            <a:pPr algn="ctr"/>
            <a:r>
              <a:rPr lang="es-MX" sz="2000" b="1" dirty="0">
                <a:latin typeface="Arial" pitchFamily="34" charset="0"/>
                <a:cs typeface="Arial" pitchFamily="34" charset="0"/>
              </a:rPr>
              <a:t>1ª oportunidad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203848" y="5373216"/>
            <a:ext cx="2376264" cy="900100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" pitchFamily="34" charset="0"/>
                <a:cs typeface="Arial" pitchFamily="34" charset="0"/>
              </a:rPr>
              <a:t>Evaluaciones 2ª oportunidad</a:t>
            </a:r>
          </a:p>
        </p:txBody>
      </p:sp>
    </p:spTree>
    <p:extLst>
      <p:ext uri="{BB962C8B-B14F-4D97-AF65-F5344CB8AC3E}">
        <p14:creationId xmlns:p14="http://schemas.microsoft.com/office/powerpoint/2010/main" val="343714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454152" y="18864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>
                <a:latin typeface="Arial" pitchFamily="34" charset="0"/>
                <a:cs typeface="Arial" pitchFamily="34" charset="0"/>
              </a:rPr>
              <a:t>Evaluación de competencias</a:t>
            </a:r>
          </a:p>
        </p:txBody>
      </p:sp>
      <p:grpSp>
        <p:nvGrpSpPr>
          <p:cNvPr id="2" name="1 Grupo"/>
          <p:cNvGrpSpPr/>
          <p:nvPr/>
        </p:nvGrpSpPr>
        <p:grpSpPr>
          <a:xfrm>
            <a:off x="251520" y="1755812"/>
            <a:ext cx="2698612" cy="1988235"/>
            <a:chOff x="3222694" y="3774712"/>
            <a:chExt cx="2698612" cy="1988235"/>
          </a:xfrm>
        </p:grpSpPr>
        <p:grpSp>
          <p:nvGrpSpPr>
            <p:cNvPr id="7" name="6 Grupo"/>
            <p:cNvGrpSpPr/>
            <p:nvPr/>
          </p:nvGrpSpPr>
          <p:grpSpPr>
            <a:xfrm>
              <a:off x="3222694" y="3774712"/>
              <a:ext cx="2698612" cy="662400"/>
              <a:chOff x="2767" y="316834"/>
              <a:chExt cx="2698612" cy="6624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8" name="7 Rectángulo"/>
              <p:cNvSpPr/>
              <p:nvPr/>
            </p:nvSpPr>
            <p:spPr>
              <a:xfrm>
                <a:off x="2767" y="316834"/>
                <a:ext cx="2698612" cy="662400"/>
              </a:xfrm>
              <a:prstGeom prst="rect">
                <a:avLst/>
              </a:prstGeom>
              <a:sp3d prstMaterial="plastic">
                <a:bevelT w="127000" h="25400" prst="relaxedInset"/>
              </a:sp3d>
            </p:spPr>
            <p:style>
              <a:lnRef idx="0">
                <a:schemeClr val="accent5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8 Rectángulo"/>
              <p:cNvSpPr/>
              <p:nvPr/>
            </p:nvSpPr>
            <p:spPr>
              <a:xfrm>
                <a:off x="2767" y="316834"/>
                <a:ext cx="2698612" cy="6624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3576" tIns="93472" rIns="163576" bIns="93472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300" b="1" kern="1200" dirty="0">
                    <a:latin typeface="Arial" pitchFamily="34" charset="0"/>
                    <a:cs typeface="Arial" pitchFamily="34" charset="0"/>
                  </a:rPr>
                  <a:t>Integral</a:t>
                </a:r>
              </a:p>
            </p:txBody>
          </p:sp>
        </p:grpSp>
        <p:grpSp>
          <p:nvGrpSpPr>
            <p:cNvPr id="10" name="9 Grupo"/>
            <p:cNvGrpSpPr/>
            <p:nvPr/>
          </p:nvGrpSpPr>
          <p:grpSpPr>
            <a:xfrm>
              <a:off x="3222694" y="4437112"/>
              <a:ext cx="2698612" cy="1325835"/>
              <a:chOff x="2767" y="979235"/>
              <a:chExt cx="2698612" cy="1325835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1" name="10 Rectángulo"/>
              <p:cNvSpPr/>
              <p:nvPr/>
            </p:nvSpPr>
            <p:spPr>
              <a:xfrm>
                <a:off x="2767" y="979235"/>
                <a:ext cx="2698612" cy="1325835"/>
              </a:xfrm>
              <a:prstGeom prst="rect">
                <a:avLst/>
              </a:prstGeom>
              <a:sp3d extrusionH="190500" prstMaterial="dkEdge">
                <a:bevelT w="120650" h="38100" prst="relaxedInset"/>
                <a:bevelB w="120650" h="57150" prst="relaxedInset"/>
                <a:contourClr>
                  <a:schemeClr val="bg1"/>
                </a:contourClr>
              </a:sp3d>
            </p:spPr>
            <p:style>
              <a:lnRef idx="1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11 Rectángulo"/>
              <p:cNvSpPr/>
              <p:nvPr/>
            </p:nvSpPr>
            <p:spPr>
              <a:xfrm>
                <a:off x="2767" y="979235"/>
                <a:ext cx="2698612" cy="132583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2682" tIns="122682" rIns="163576" bIns="184023" numCol="1" spcCol="1270" anchor="t" anchorCtr="0">
                <a:noAutofit/>
              </a:bodyPr>
              <a:lstStyle/>
              <a:p>
                <a:pPr marL="228600" lvl="1" indent="-22860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300" kern="1200" dirty="0">
                    <a:latin typeface="Arial" pitchFamily="34" charset="0"/>
                    <a:cs typeface="Arial" pitchFamily="34" charset="0"/>
                  </a:rPr>
                  <a:t>Conceptuales</a:t>
                </a:r>
              </a:p>
              <a:p>
                <a:pPr marL="228600" lvl="1" indent="-22860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300" kern="1200" dirty="0">
                    <a:latin typeface="Arial" pitchFamily="34" charset="0"/>
                    <a:cs typeface="Arial" pitchFamily="34" charset="0"/>
                  </a:rPr>
                  <a:t>Procedimentales</a:t>
                </a:r>
              </a:p>
              <a:p>
                <a:pPr marL="228600" lvl="1" indent="-22860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300" kern="1200" dirty="0">
                    <a:latin typeface="Arial" pitchFamily="34" charset="0"/>
                    <a:cs typeface="Arial" pitchFamily="34" charset="0"/>
                  </a:rPr>
                  <a:t>Actitudinales</a:t>
                </a:r>
              </a:p>
            </p:txBody>
          </p:sp>
        </p:grpSp>
      </p:grpSp>
      <p:grpSp>
        <p:nvGrpSpPr>
          <p:cNvPr id="3" name="2 Grupo"/>
          <p:cNvGrpSpPr/>
          <p:nvPr/>
        </p:nvGrpSpPr>
        <p:grpSpPr>
          <a:xfrm>
            <a:off x="3203848" y="1772816"/>
            <a:ext cx="2720316" cy="1930616"/>
            <a:chOff x="3372046" y="3963872"/>
            <a:chExt cx="2720316" cy="1672560"/>
          </a:xfrm>
        </p:grpSpPr>
        <p:grpSp>
          <p:nvGrpSpPr>
            <p:cNvPr id="13" name="12 Grupo"/>
            <p:cNvGrpSpPr/>
            <p:nvPr/>
          </p:nvGrpSpPr>
          <p:grpSpPr>
            <a:xfrm>
              <a:off x="3372046" y="3963872"/>
              <a:ext cx="2698612" cy="662400"/>
              <a:chOff x="3079185" y="474672"/>
              <a:chExt cx="2698612" cy="6624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4" name="13 Rectángulo"/>
              <p:cNvSpPr/>
              <p:nvPr/>
            </p:nvSpPr>
            <p:spPr>
              <a:xfrm>
                <a:off x="3079185" y="474672"/>
                <a:ext cx="2698612" cy="662400"/>
              </a:xfrm>
              <a:prstGeom prst="rect">
                <a:avLst/>
              </a:prstGeom>
              <a:sp3d prstMaterial="plastic">
                <a:bevelT w="127000" h="25400" prst="relaxedInset"/>
              </a:sp3d>
            </p:spPr>
            <p:style>
              <a:lnRef idx="0">
                <a:schemeClr val="accent5">
                  <a:hueOff val="-2348553"/>
                  <a:satOff val="23078"/>
                  <a:lumOff val="3137"/>
                  <a:alphaOff val="0"/>
                </a:schemeClr>
              </a:lnRef>
              <a:fillRef idx="3">
                <a:schemeClr val="accent5">
                  <a:hueOff val="-2348553"/>
                  <a:satOff val="23078"/>
                  <a:lumOff val="3137"/>
                  <a:alphaOff val="0"/>
                </a:schemeClr>
              </a:fillRef>
              <a:effectRef idx="2">
                <a:schemeClr val="accent5">
                  <a:hueOff val="-2348553"/>
                  <a:satOff val="23078"/>
                  <a:lumOff val="313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14 Rectángulo"/>
              <p:cNvSpPr/>
              <p:nvPr/>
            </p:nvSpPr>
            <p:spPr>
              <a:xfrm>
                <a:off x="3079185" y="474672"/>
                <a:ext cx="2698612" cy="6624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3576" tIns="93472" rIns="163576" bIns="93472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300" b="1" kern="1200" dirty="0">
                    <a:latin typeface="Arial" pitchFamily="34" charset="0"/>
                    <a:cs typeface="Arial" pitchFamily="34" charset="0"/>
                  </a:rPr>
                  <a:t>Permanente</a:t>
                </a:r>
              </a:p>
            </p:txBody>
          </p:sp>
        </p:grpSp>
        <p:grpSp>
          <p:nvGrpSpPr>
            <p:cNvPr id="19" name="18 Grupo"/>
            <p:cNvGrpSpPr/>
            <p:nvPr/>
          </p:nvGrpSpPr>
          <p:grpSpPr>
            <a:xfrm>
              <a:off x="3393750" y="4626272"/>
              <a:ext cx="2698612" cy="1010160"/>
              <a:chOff x="3043186" y="1092928"/>
              <a:chExt cx="2698612" cy="101016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20" name="19 Rectángulo"/>
              <p:cNvSpPr/>
              <p:nvPr/>
            </p:nvSpPr>
            <p:spPr>
              <a:xfrm>
                <a:off x="3043186" y="1092928"/>
                <a:ext cx="2698612" cy="1010160"/>
              </a:xfrm>
              <a:prstGeom prst="rect">
                <a:avLst/>
              </a:prstGeom>
              <a:sp3d extrusionH="190500" prstMaterial="dkEdge">
                <a:bevelT w="120650" h="38100" prst="relaxedInset"/>
                <a:bevelB w="120650" h="57150" prst="relaxedInset"/>
                <a:contourClr>
                  <a:schemeClr val="bg1"/>
                </a:contourClr>
              </a:sp3d>
            </p:spPr>
            <p:style>
              <a:lnRef idx="1">
                <a:schemeClr val="accent5">
                  <a:tint val="40000"/>
                  <a:alpha val="90000"/>
                  <a:hueOff val="-1721579"/>
                  <a:satOff val="28652"/>
                  <a:lumOff val="2354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-1721579"/>
                  <a:satOff val="28652"/>
                  <a:lumOff val="2354"/>
                  <a:alphaOff val="0"/>
                </a:schemeClr>
              </a:fillRef>
              <a:effectRef idx="2">
                <a:schemeClr val="accent5">
                  <a:tint val="40000"/>
                  <a:alpha val="90000"/>
                  <a:hueOff val="-1721579"/>
                  <a:satOff val="28652"/>
                  <a:lumOff val="2354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20 Rectángulo"/>
              <p:cNvSpPr/>
              <p:nvPr/>
            </p:nvSpPr>
            <p:spPr>
              <a:xfrm>
                <a:off x="3043186" y="1092928"/>
                <a:ext cx="2698612" cy="101016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2682" tIns="122682" rIns="163576" bIns="184023" numCol="1" spcCol="1270" anchor="t" anchorCtr="0">
                <a:noAutofit/>
              </a:bodyPr>
              <a:lstStyle/>
              <a:p>
                <a:pPr marL="228600" lvl="1" indent="-22860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300" kern="1200" dirty="0">
                    <a:latin typeface="Arial" pitchFamily="34" charset="0"/>
                    <a:cs typeface="Arial" pitchFamily="34" charset="0"/>
                  </a:rPr>
                  <a:t>Continua</a:t>
                </a:r>
              </a:p>
              <a:p>
                <a:pPr marL="228600" lvl="1" indent="-22860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300" kern="1200" dirty="0">
                    <a:latin typeface="Arial" pitchFamily="34" charset="0"/>
                    <a:cs typeface="Arial" pitchFamily="34" charset="0"/>
                  </a:rPr>
                  <a:t>Constante</a:t>
                </a:r>
              </a:p>
            </p:txBody>
          </p:sp>
        </p:grpSp>
      </p:grpSp>
      <p:grpSp>
        <p:nvGrpSpPr>
          <p:cNvPr id="32" name="31 Grupo"/>
          <p:cNvGrpSpPr/>
          <p:nvPr/>
        </p:nvGrpSpPr>
        <p:grpSpPr>
          <a:xfrm>
            <a:off x="6156176" y="1844824"/>
            <a:ext cx="2714988" cy="2016224"/>
            <a:chOff x="3222694" y="3097800"/>
            <a:chExt cx="2714988" cy="1670511"/>
          </a:xfrm>
        </p:grpSpPr>
        <p:grpSp>
          <p:nvGrpSpPr>
            <p:cNvPr id="22" name="21 Grupo"/>
            <p:cNvGrpSpPr/>
            <p:nvPr/>
          </p:nvGrpSpPr>
          <p:grpSpPr>
            <a:xfrm>
              <a:off x="3222694" y="3097800"/>
              <a:ext cx="2698612" cy="662400"/>
              <a:chOff x="6155603" y="474672"/>
              <a:chExt cx="2698612" cy="6624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23" name="22 Rectángulo"/>
              <p:cNvSpPr/>
              <p:nvPr/>
            </p:nvSpPr>
            <p:spPr>
              <a:xfrm>
                <a:off x="6155603" y="474672"/>
                <a:ext cx="2698612" cy="662400"/>
              </a:xfrm>
              <a:prstGeom prst="rect">
                <a:avLst/>
              </a:prstGeom>
              <a:sp3d prstMaterial="plastic">
                <a:bevelT w="127000" h="25400" prst="relaxedInset"/>
              </a:sp3d>
            </p:spPr>
            <p:style>
              <a:lnRef idx="0">
                <a:schemeClr val="accent5">
                  <a:hueOff val="-4697107"/>
                  <a:satOff val="46156"/>
                  <a:lumOff val="6274"/>
                  <a:alphaOff val="0"/>
                </a:schemeClr>
              </a:lnRef>
              <a:fillRef idx="3">
                <a:schemeClr val="accent5">
                  <a:hueOff val="-4697107"/>
                  <a:satOff val="46156"/>
                  <a:lumOff val="6274"/>
                  <a:alphaOff val="0"/>
                </a:schemeClr>
              </a:fillRef>
              <a:effectRef idx="2">
                <a:schemeClr val="accent5">
                  <a:hueOff val="-4697107"/>
                  <a:satOff val="46156"/>
                  <a:lumOff val="627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23 Rectángulo"/>
              <p:cNvSpPr/>
              <p:nvPr/>
            </p:nvSpPr>
            <p:spPr>
              <a:xfrm>
                <a:off x="6155603" y="474672"/>
                <a:ext cx="2698612" cy="6624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3576" tIns="93472" rIns="163576" bIns="93472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300" b="1" kern="1200" dirty="0">
                    <a:latin typeface="Arial" pitchFamily="34" charset="0"/>
                    <a:cs typeface="Arial" pitchFamily="34" charset="0"/>
                  </a:rPr>
                  <a:t>Procedimental</a:t>
                </a:r>
              </a:p>
            </p:txBody>
          </p:sp>
        </p:grpSp>
        <p:grpSp>
          <p:nvGrpSpPr>
            <p:cNvPr id="28" name="27 Grupo"/>
            <p:cNvGrpSpPr/>
            <p:nvPr/>
          </p:nvGrpSpPr>
          <p:grpSpPr>
            <a:xfrm>
              <a:off x="3239070" y="3758151"/>
              <a:ext cx="2698612" cy="1010160"/>
              <a:chOff x="6155603" y="1137072"/>
              <a:chExt cx="2698612" cy="101016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29" name="28 Rectángulo"/>
              <p:cNvSpPr/>
              <p:nvPr/>
            </p:nvSpPr>
            <p:spPr>
              <a:xfrm>
                <a:off x="6155603" y="1137072"/>
                <a:ext cx="2698612" cy="1010160"/>
              </a:xfrm>
              <a:prstGeom prst="rect">
                <a:avLst/>
              </a:prstGeom>
              <a:sp3d extrusionH="190500" prstMaterial="dkEdge">
                <a:bevelT w="120650" h="38100" prst="relaxedInset"/>
                <a:bevelB w="120650" h="57150" prst="relaxedInset"/>
                <a:contourClr>
                  <a:schemeClr val="bg1"/>
                </a:contourClr>
              </a:sp3d>
            </p:spPr>
            <p:style>
              <a:lnRef idx="1">
                <a:schemeClr val="accent5">
                  <a:tint val="40000"/>
                  <a:alpha val="90000"/>
                  <a:hueOff val="-3443158"/>
                  <a:satOff val="57305"/>
                  <a:lumOff val="4708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-3443158"/>
                  <a:satOff val="57305"/>
                  <a:lumOff val="4708"/>
                  <a:alphaOff val="0"/>
                </a:schemeClr>
              </a:fillRef>
              <a:effectRef idx="2">
                <a:schemeClr val="accent5">
                  <a:tint val="40000"/>
                  <a:alpha val="90000"/>
                  <a:hueOff val="-3443158"/>
                  <a:satOff val="57305"/>
                  <a:lumOff val="4708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29 Rectángulo"/>
              <p:cNvSpPr/>
              <p:nvPr/>
            </p:nvSpPr>
            <p:spPr>
              <a:xfrm>
                <a:off x="6155603" y="1137072"/>
                <a:ext cx="2698612" cy="101016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2682" tIns="122682" rIns="163576" bIns="184023" numCol="1" spcCol="1270" anchor="t" anchorCtr="0">
                <a:noAutofit/>
              </a:bodyPr>
              <a:lstStyle/>
              <a:p>
                <a:pPr marL="228600" lvl="1" indent="-22860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300" kern="1200" dirty="0">
                    <a:latin typeface="Arial" pitchFamily="34" charset="0"/>
                    <a:cs typeface="Arial" pitchFamily="34" charset="0"/>
                  </a:rPr>
                  <a:t>Secuencia</a:t>
                </a:r>
              </a:p>
              <a:p>
                <a:pPr marL="228600" lvl="1" indent="-22860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300" kern="1200" dirty="0">
                    <a:latin typeface="Arial" pitchFamily="34" charset="0"/>
                    <a:cs typeface="Arial" pitchFamily="34" charset="0"/>
                  </a:rPr>
                  <a:t>Alcance</a:t>
                </a:r>
              </a:p>
            </p:txBody>
          </p:sp>
        </p:grpSp>
      </p:grpSp>
      <p:grpSp>
        <p:nvGrpSpPr>
          <p:cNvPr id="39" name="38 Grupo"/>
          <p:cNvGrpSpPr/>
          <p:nvPr/>
        </p:nvGrpSpPr>
        <p:grpSpPr>
          <a:xfrm>
            <a:off x="971600" y="4031085"/>
            <a:ext cx="2864445" cy="1872168"/>
            <a:chOff x="3147715" y="3069000"/>
            <a:chExt cx="2864445" cy="1872168"/>
          </a:xfrm>
        </p:grpSpPr>
        <p:grpSp>
          <p:nvGrpSpPr>
            <p:cNvPr id="33" name="32 Grupo"/>
            <p:cNvGrpSpPr/>
            <p:nvPr/>
          </p:nvGrpSpPr>
          <p:grpSpPr>
            <a:xfrm>
              <a:off x="3147715" y="3069000"/>
              <a:ext cx="2848570" cy="720000"/>
              <a:chOff x="29" y="27104"/>
              <a:chExt cx="2848570" cy="720000"/>
            </a:xfrm>
            <a:scene3d>
              <a:camera prst="orthographicFront"/>
              <a:lightRig rig="flat" dir="t"/>
            </a:scene3d>
          </p:grpSpPr>
          <p:sp>
            <p:nvSpPr>
              <p:cNvPr id="34" name="33 Rectángulo"/>
              <p:cNvSpPr/>
              <p:nvPr/>
            </p:nvSpPr>
            <p:spPr>
              <a:xfrm>
                <a:off x="29" y="27104"/>
                <a:ext cx="2848570" cy="720000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34 Rectángulo"/>
              <p:cNvSpPr/>
              <p:nvPr/>
            </p:nvSpPr>
            <p:spPr>
              <a:xfrm>
                <a:off x="29" y="27104"/>
                <a:ext cx="2848570" cy="7200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0" tIns="101600" rIns="177800" bIns="101600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500" b="1" kern="1200" dirty="0">
                    <a:latin typeface="Arial" pitchFamily="34" charset="0"/>
                    <a:cs typeface="Arial" pitchFamily="34" charset="0"/>
                  </a:rPr>
                  <a:t>Objetiva</a:t>
                </a:r>
              </a:p>
            </p:txBody>
          </p:sp>
        </p:grpSp>
        <p:grpSp>
          <p:nvGrpSpPr>
            <p:cNvPr id="36" name="35 Grupo"/>
            <p:cNvGrpSpPr/>
            <p:nvPr/>
          </p:nvGrpSpPr>
          <p:grpSpPr>
            <a:xfrm>
              <a:off x="3163590" y="3843168"/>
              <a:ext cx="2848570" cy="1098000"/>
              <a:chOff x="29" y="747104"/>
              <a:chExt cx="2848570" cy="1098000"/>
            </a:xfrm>
            <a:scene3d>
              <a:camera prst="orthographicFront"/>
              <a:lightRig rig="flat" dir="t"/>
            </a:scene3d>
          </p:grpSpPr>
          <p:sp>
            <p:nvSpPr>
              <p:cNvPr id="37" name="36 Rectángulo"/>
              <p:cNvSpPr/>
              <p:nvPr/>
            </p:nvSpPr>
            <p:spPr>
              <a:xfrm>
                <a:off x="29" y="747104"/>
                <a:ext cx="2848570" cy="1098000"/>
              </a:xfrm>
              <a:prstGeom prst="rect">
                <a:avLst/>
              </a:prstGeom>
              <a:sp3d extrusionH="12700" prstMaterial="plastic">
                <a:bevelT w="50800" h="50800"/>
              </a:sp3d>
            </p:spPr>
            <p:style>
              <a:lnRef idx="1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37 Rectángulo"/>
              <p:cNvSpPr/>
              <p:nvPr/>
            </p:nvSpPr>
            <p:spPr>
              <a:xfrm>
                <a:off x="29" y="747104"/>
                <a:ext cx="2848570" cy="10980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3350" tIns="133350" rIns="177800" bIns="200025" numCol="1" spcCol="1270" anchor="t" anchorCtr="0">
                <a:noAutofit/>
              </a:bodyPr>
              <a:lstStyle/>
              <a:p>
                <a:pPr marL="228600" lvl="1" indent="-22860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500" kern="1200" dirty="0">
                    <a:latin typeface="Arial" pitchFamily="34" charset="0"/>
                    <a:cs typeface="Arial" pitchFamily="34" charset="0"/>
                  </a:rPr>
                  <a:t>Evidencias</a:t>
                </a:r>
              </a:p>
              <a:p>
                <a:pPr marL="228600" lvl="1" indent="-22860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500" kern="1200" dirty="0">
                    <a:latin typeface="Arial" pitchFamily="34" charset="0"/>
                    <a:cs typeface="Arial" pitchFamily="34" charset="0"/>
                  </a:rPr>
                  <a:t>Portafolio</a:t>
                </a:r>
              </a:p>
            </p:txBody>
          </p:sp>
        </p:grpSp>
      </p:grpSp>
      <p:grpSp>
        <p:nvGrpSpPr>
          <p:cNvPr id="46" name="45 Grupo"/>
          <p:cNvGrpSpPr/>
          <p:nvPr/>
        </p:nvGrpSpPr>
        <p:grpSpPr>
          <a:xfrm>
            <a:off x="4574858" y="4109934"/>
            <a:ext cx="2877349" cy="1818000"/>
            <a:chOff x="4449396" y="3141048"/>
            <a:chExt cx="2877349" cy="1818000"/>
          </a:xfrm>
        </p:grpSpPr>
        <p:grpSp>
          <p:nvGrpSpPr>
            <p:cNvPr id="40" name="39 Grupo"/>
            <p:cNvGrpSpPr/>
            <p:nvPr/>
          </p:nvGrpSpPr>
          <p:grpSpPr>
            <a:xfrm>
              <a:off x="4449396" y="3141048"/>
              <a:ext cx="2848570" cy="720000"/>
              <a:chOff x="3247429" y="216024"/>
              <a:chExt cx="2848570" cy="720000"/>
            </a:xfrm>
            <a:scene3d>
              <a:camera prst="orthographicFront"/>
              <a:lightRig rig="flat" dir="t"/>
            </a:scene3d>
          </p:grpSpPr>
          <p:sp>
            <p:nvSpPr>
              <p:cNvPr id="41" name="40 Rectángulo"/>
              <p:cNvSpPr/>
              <p:nvPr/>
            </p:nvSpPr>
            <p:spPr>
              <a:xfrm>
                <a:off x="3247429" y="216024"/>
                <a:ext cx="2848570" cy="720000"/>
              </a:xfrm>
              <a:prstGeom prst="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1">
                <a:schemeClr val="accent3">
                  <a:hueOff val="-4500014"/>
                  <a:satOff val="-100000"/>
                  <a:lumOff val="45882"/>
                  <a:alphaOff val="0"/>
                </a:schemeClr>
              </a:lnRef>
              <a:fillRef idx="3">
                <a:schemeClr val="accent3">
                  <a:hueOff val="-4500014"/>
                  <a:satOff val="-100000"/>
                  <a:lumOff val="45882"/>
                  <a:alphaOff val="0"/>
                </a:schemeClr>
              </a:fillRef>
              <a:effectRef idx="2">
                <a:schemeClr val="accent3">
                  <a:hueOff val="-4500014"/>
                  <a:satOff val="-100000"/>
                  <a:lumOff val="4588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41 Rectángulo"/>
              <p:cNvSpPr/>
              <p:nvPr/>
            </p:nvSpPr>
            <p:spPr>
              <a:xfrm>
                <a:off x="3247429" y="216024"/>
                <a:ext cx="2848570" cy="7200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0" tIns="101600" rIns="177800" bIns="101600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2500" b="1" kern="1200" dirty="0">
                    <a:latin typeface="Arial" pitchFamily="34" charset="0"/>
                    <a:cs typeface="Arial" pitchFamily="34" charset="0"/>
                  </a:rPr>
                  <a:t>Sistemática</a:t>
                </a:r>
              </a:p>
            </p:txBody>
          </p:sp>
        </p:grpSp>
        <p:grpSp>
          <p:nvGrpSpPr>
            <p:cNvPr id="43" name="42 Grupo"/>
            <p:cNvGrpSpPr/>
            <p:nvPr/>
          </p:nvGrpSpPr>
          <p:grpSpPr>
            <a:xfrm>
              <a:off x="4478175" y="3861048"/>
              <a:ext cx="2848570" cy="1098000"/>
              <a:chOff x="3247399" y="747104"/>
              <a:chExt cx="2848570" cy="1098000"/>
            </a:xfrm>
            <a:scene3d>
              <a:camera prst="orthographicFront"/>
              <a:lightRig rig="flat" dir="t"/>
            </a:scene3d>
          </p:grpSpPr>
          <p:sp>
            <p:nvSpPr>
              <p:cNvPr id="44" name="43 Rectángulo"/>
              <p:cNvSpPr/>
              <p:nvPr/>
            </p:nvSpPr>
            <p:spPr>
              <a:xfrm>
                <a:off x="3247399" y="747104"/>
                <a:ext cx="2848570" cy="1098000"/>
              </a:xfrm>
              <a:prstGeom prst="rect">
                <a:avLst/>
              </a:prstGeom>
              <a:sp3d extrusionH="12700" prstMaterial="plastic">
                <a:bevelT w="50800" h="50800"/>
              </a:sp3d>
            </p:spPr>
            <p:style>
              <a:lnRef idx="1">
                <a:schemeClr val="accent3">
                  <a:tint val="40000"/>
                  <a:alpha val="90000"/>
                  <a:hueOff val="-5220981"/>
                  <a:satOff val="-19667"/>
                  <a:lumOff val="7954"/>
                  <a:alphaOff val="0"/>
                </a:schemeClr>
              </a:lnRef>
              <a:fillRef idx="1">
                <a:schemeClr val="accent3">
                  <a:tint val="40000"/>
                  <a:alpha val="90000"/>
                  <a:hueOff val="-5220981"/>
                  <a:satOff val="-19667"/>
                  <a:lumOff val="7954"/>
                  <a:alphaOff val="0"/>
                </a:schemeClr>
              </a:fillRef>
              <a:effectRef idx="2">
                <a:schemeClr val="accent3">
                  <a:tint val="40000"/>
                  <a:alpha val="90000"/>
                  <a:hueOff val="-5220981"/>
                  <a:satOff val="-19667"/>
                  <a:lumOff val="7954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44 Rectángulo"/>
              <p:cNvSpPr/>
              <p:nvPr/>
            </p:nvSpPr>
            <p:spPr>
              <a:xfrm>
                <a:off x="3247399" y="747104"/>
                <a:ext cx="2848570" cy="10980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3350" tIns="133350" rIns="177800" bIns="200025" numCol="1" spcCol="1270" anchor="t" anchorCtr="0">
                <a:noAutofit/>
              </a:bodyPr>
              <a:lstStyle/>
              <a:p>
                <a:pPr marL="228600" lvl="1" indent="-22860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500" kern="1200" dirty="0">
                    <a:latin typeface="Arial" pitchFamily="34" charset="0"/>
                    <a:cs typeface="Arial" pitchFamily="34" charset="0"/>
                  </a:rPr>
                  <a:t>Proceso</a:t>
                </a:r>
              </a:p>
              <a:p>
                <a:pPr marL="228600" lvl="1" indent="-22860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s-MX" sz="2500" kern="1200" dirty="0">
                    <a:latin typeface="Arial" pitchFamily="34" charset="0"/>
                    <a:cs typeface="Arial" pitchFamily="34" charset="0"/>
                  </a:rPr>
                  <a:t>Evolución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087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Tipos de Evaluación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6459630"/>
              </p:ext>
            </p:extLst>
          </p:nvPr>
        </p:nvGraphicFramePr>
        <p:xfrm>
          <a:off x="179512" y="1527175"/>
          <a:ext cx="6862663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7308304" y="1844824"/>
            <a:ext cx="1656184" cy="388843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4400" b="1" dirty="0">
                <a:latin typeface="Arial" pitchFamily="34" charset="0"/>
                <a:cs typeface="Arial" pitchFamily="34" charset="0"/>
              </a:rPr>
              <a:t>Calificación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Acreditación de Asignaturas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1763688" y="5445224"/>
            <a:ext cx="6069396" cy="792088"/>
            <a:chOff x="1763688" y="5176356"/>
            <a:chExt cx="6069396" cy="792088"/>
          </a:xfrm>
        </p:grpSpPr>
        <p:sp>
          <p:nvSpPr>
            <p:cNvPr id="15" name="14 Flecha doblada"/>
            <p:cNvSpPr/>
            <p:nvPr/>
          </p:nvSpPr>
          <p:spPr>
            <a:xfrm flipH="1" flipV="1">
              <a:off x="5600836" y="5176356"/>
              <a:ext cx="2232248" cy="792088"/>
            </a:xfrm>
            <a:prstGeom prst="bentArrow">
              <a:avLst>
                <a:gd name="adj1" fmla="val 53860"/>
                <a:gd name="adj2" fmla="val 42237"/>
                <a:gd name="adj3" fmla="val 50000"/>
                <a:gd name="adj4" fmla="val 43750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1763688" y="5445224"/>
              <a:ext cx="3217612" cy="523220"/>
            </a:xfrm>
            <a:prstGeom prst="rect">
              <a:avLst/>
            </a:prstGeom>
            <a:solidFill>
              <a:srgbClr val="6600CC"/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s-MX" sz="2800" b="1" dirty="0">
                  <a:ln w="11430"/>
                  <a:solidFill>
                    <a:srgbClr val="FFFF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BAJA DEFINITIVA</a:t>
              </a: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107504" y="1484784"/>
            <a:ext cx="2748010" cy="1224136"/>
            <a:chOff x="107504" y="1484784"/>
            <a:chExt cx="3264990" cy="1224136"/>
          </a:xfrm>
        </p:grpSpPr>
        <p:sp>
          <p:nvSpPr>
            <p:cNvPr id="10" name="9 Flecha abajo"/>
            <p:cNvSpPr/>
            <p:nvPr/>
          </p:nvSpPr>
          <p:spPr>
            <a:xfrm>
              <a:off x="1547664" y="2348880"/>
              <a:ext cx="504056" cy="360040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0000" endA="300" endPos="38500" dist="508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" name="4 Redondear rectángulo de esquina sencilla"/>
            <p:cNvSpPr/>
            <p:nvPr/>
          </p:nvSpPr>
          <p:spPr>
            <a:xfrm>
              <a:off x="107504" y="1484784"/>
              <a:ext cx="3264990" cy="755300"/>
            </a:xfrm>
            <a:prstGeom prst="round1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>
                  <a:latin typeface="Arial" pitchFamily="34" charset="0"/>
                  <a:cs typeface="Arial" pitchFamily="34" charset="0"/>
                </a:rPr>
                <a:t>Primer momento</a:t>
              </a: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2855514" y="1514618"/>
            <a:ext cx="2932084" cy="1224136"/>
            <a:chOff x="3563888" y="1484784"/>
            <a:chExt cx="3384376" cy="1224136"/>
          </a:xfrm>
        </p:grpSpPr>
        <p:sp>
          <p:nvSpPr>
            <p:cNvPr id="11" name="10 Flecha abajo"/>
            <p:cNvSpPr/>
            <p:nvPr/>
          </p:nvSpPr>
          <p:spPr>
            <a:xfrm>
              <a:off x="4860032" y="2348880"/>
              <a:ext cx="504056" cy="360040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12 Redondear rectángulo de esquina sencilla"/>
            <p:cNvSpPr/>
            <p:nvPr/>
          </p:nvSpPr>
          <p:spPr>
            <a:xfrm>
              <a:off x="3563888" y="1484784"/>
              <a:ext cx="3384376" cy="755300"/>
            </a:xfrm>
            <a:prstGeom prst="round1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>
                  <a:latin typeface="Arial" pitchFamily="34" charset="0"/>
                  <a:cs typeface="Arial" pitchFamily="34" charset="0"/>
                </a:rPr>
                <a:t>Segundo</a:t>
              </a:r>
            </a:p>
            <a:p>
              <a:pPr algn="ctr"/>
              <a:r>
                <a:rPr lang="es-MX" sz="2800" b="1" dirty="0">
                  <a:latin typeface="Arial" pitchFamily="34" charset="0"/>
                  <a:cs typeface="Arial" pitchFamily="34" charset="0"/>
                </a:rPr>
                <a:t>momento</a:t>
              </a:r>
            </a:p>
          </p:txBody>
        </p:sp>
      </p:grpSp>
      <p:grpSp>
        <p:nvGrpSpPr>
          <p:cNvPr id="32" name="31 Grupo"/>
          <p:cNvGrpSpPr/>
          <p:nvPr/>
        </p:nvGrpSpPr>
        <p:grpSpPr>
          <a:xfrm>
            <a:off x="5882408" y="1484784"/>
            <a:ext cx="3082080" cy="1224136"/>
            <a:chOff x="7164288" y="1484784"/>
            <a:chExt cx="1800200" cy="1224136"/>
          </a:xfrm>
        </p:grpSpPr>
        <p:sp>
          <p:nvSpPr>
            <p:cNvPr id="12" name="11 Flecha abajo"/>
            <p:cNvSpPr/>
            <p:nvPr/>
          </p:nvSpPr>
          <p:spPr>
            <a:xfrm>
              <a:off x="7893209" y="2348880"/>
              <a:ext cx="504056" cy="360040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13 Redondear rectángulo de esquina sencilla"/>
            <p:cNvSpPr/>
            <p:nvPr/>
          </p:nvSpPr>
          <p:spPr>
            <a:xfrm>
              <a:off x="7164288" y="1484784"/>
              <a:ext cx="1800200" cy="755300"/>
            </a:xfrm>
            <a:prstGeom prst="round1Rect">
              <a:avLst/>
            </a:prstGeom>
            <a:solidFill>
              <a:srgbClr val="D6009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b="1" dirty="0">
                  <a:latin typeface="Arial" pitchFamily="34" charset="0"/>
                  <a:cs typeface="Arial" pitchFamily="34" charset="0"/>
                </a:rPr>
                <a:t>Tercer</a:t>
              </a:r>
            </a:p>
            <a:p>
              <a:pPr algn="ctr"/>
              <a:r>
                <a:rPr lang="es-MX" sz="2400" b="1" dirty="0">
                  <a:latin typeface="Arial" pitchFamily="34" charset="0"/>
                  <a:cs typeface="Arial" pitchFamily="34" charset="0"/>
                </a:rPr>
                <a:t>momento</a:t>
              </a: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107504" y="2780928"/>
            <a:ext cx="2748010" cy="2664296"/>
            <a:chOff x="179512" y="2780928"/>
            <a:chExt cx="3510710" cy="2664296"/>
          </a:xfrm>
        </p:grpSpPr>
        <p:sp>
          <p:nvSpPr>
            <p:cNvPr id="6" name="5 Rectángulo"/>
            <p:cNvSpPr/>
            <p:nvPr/>
          </p:nvSpPr>
          <p:spPr>
            <a:xfrm>
              <a:off x="179512" y="2780928"/>
              <a:ext cx="3510710" cy="79208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>
                  <a:latin typeface="Arial" pitchFamily="34" charset="0"/>
                  <a:cs typeface="Arial" pitchFamily="34" charset="0"/>
                </a:rPr>
                <a:t>Curso Ordinario</a:t>
              </a: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179512" y="3578344"/>
              <a:ext cx="1782518" cy="18668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>
                  <a:latin typeface="Arial" pitchFamily="34" charset="0"/>
                  <a:cs typeface="Arial" pitchFamily="34" charset="0"/>
                </a:rPr>
                <a:t>Evaluación Primera </a:t>
              </a:r>
              <a:r>
                <a:rPr lang="es-MX" b="1" dirty="0" err="1">
                  <a:latin typeface="Arial" pitchFamily="34" charset="0"/>
                  <a:cs typeface="Arial" pitchFamily="34" charset="0"/>
                </a:rPr>
                <a:t>Oportuni</a:t>
              </a:r>
              <a:r>
                <a:rPr lang="es-MX" b="1" dirty="0">
                  <a:latin typeface="Arial" pitchFamily="34" charset="0"/>
                  <a:cs typeface="Arial" pitchFamily="34" charset="0"/>
                </a:rPr>
                <a:t>-dad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1907704" y="3578344"/>
              <a:ext cx="1782518" cy="18668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>
                  <a:latin typeface="Arial" pitchFamily="34" charset="0"/>
                  <a:cs typeface="Arial" pitchFamily="34" charset="0"/>
                </a:rPr>
                <a:t>Evaluación Segunda</a:t>
              </a:r>
            </a:p>
            <a:p>
              <a:pPr algn="ctr"/>
              <a:r>
                <a:rPr lang="es-MX" b="1" dirty="0" err="1">
                  <a:latin typeface="Arial" pitchFamily="34" charset="0"/>
                  <a:cs typeface="Arial" pitchFamily="34" charset="0"/>
                </a:rPr>
                <a:t>Oportuni</a:t>
              </a:r>
              <a:r>
                <a:rPr lang="es-MX" b="1" dirty="0">
                  <a:latin typeface="Arial" pitchFamily="34" charset="0"/>
                  <a:cs typeface="Arial" pitchFamily="34" charset="0"/>
                </a:rPr>
                <a:t>-dad</a:t>
              </a: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2884733" y="2806152"/>
            <a:ext cx="2904453" cy="2664296"/>
            <a:chOff x="3851018" y="2933328"/>
            <a:chExt cx="3510710" cy="2664296"/>
          </a:xfrm>
        </p:grpSpPr>
        <p:sp>
          <p:nvSpPr>
            <p:cNvPr id="19" name="18 Rectángulo"/>
            <p:cNvSpPr/>
            <p:nvPr/>
          </p:nvSpPr>
          <p:spPr>
            <a:xfrm>
              <a:off x="3851018" y="2933328"/>
              <a:ext cx="3510710" cy="79208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b="1" dirty="0">
                  <a:latin typeface="Arial" pitchFamily="34" charset="0"/>
                  <a:cs typeface="Arial" pitchFamily="34" charset="0"/>
                </a:rPr>
                <a:t>Curso Repetición</a:t>
              </a:r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3851018" y="3730744"/>
              <a:ext cx="1782518" cy="1866880"/>
            </a:xfrm>
            <a:prstGeom prst="rect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>
                  <a:latin typeface="Arial" pitchFamily="34" charset="0"/>
                  <a:cs typeface="Arial" pitchFamily="34" charset="0"/>
                </a:rPr>
                <a:t>Evaluación Primera </a:t>
              </a:r>
              <a:r>
                <a:rPr lang="es-MX" b="1" dirty="0" err="1">
                  <a:latin typeface="Arial" pitchFamily="34" charset="0"/>
                  <a:cs typeface="Arial" pitchFamily="34" charset="0"/>
                </a:rPr>
                <a:t>Oportuni</a:t>
              </a:r>
              <a:r>
                <a:rPr lang="es-MX" b="1" dirty="0">
                  <a:latin typeface="Arial" pitchFamily="34" charset="0"/>
                  <a:cs typeface="Arial" pitchFamily="34" charset="0"/>
                </a:rPr>
                <a:t>-dad</a:t>
              </a: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5579210" y="3730744"/>
              <a:ext cx="1782518" cy="1866880"/>
            </a:xfrm>
            <a:prstGeom prst="rect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>
                  <a:latin typeface="Arial" pitchFamily="34" charset="0"/>
                  <a:cs typeface="Arial" pitchFamily="34" charset="0"/>
                </a:rPr>
                <a:t>Evaluación Segunda</a:t>
              </a:r>
            </a:p>
            <a:p>
              <a:pPr algn="ctr"/>
              <a:r>
                <a:rPr lang="es-MX" b="1" dirty="0" err="1">
                  <a:latin typeface="Arial" pitchFamily="34" charset="0"/>
                  <a:cs typeface="Arial" pitchFamily="34" charset="0"/>
                </a:rPr>
                <a:t>Oportuni</a:t>
              </a:r>
              <a:r>
                <a:rPr lang="es-MX" b="1" dirty="0">
                  <a:latin typeface="Arial" pitchFamily="34" charset="0"/>
                  <a:cs typeface="Arial" pitchFamily="34" charset="0"/>
                </a:rPr>
                <a:t>-dad</a:t>
              </a: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5882408" y="2831376"/>
            <a:ext cx="2932084" cy="2623796"/>
            <a:chOff x="7273251" y="2933328"/>
            <a:chExt cx="1934104" cy="2623796"/>
          </a:xfrm>
        </p:grpSpPr>
        <p:sp>
          <p:nvSpPr>
            <p:cNvPr id="25" name="24 Rectángulo"/>
            <p:cNvSpPr/>
            <p:nvPr/>
          </p:nvSpPr>
          <p:spPr>
            <a:xfrm>
              <a:off x="7273252" y="3690244"/>
              <a:ext cx="1012914" cy="1866880"/>
            </a:xfrm>
            <a:prstGeom prst="rect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>
                  <a:latin typeface="Arial" pitchFamily="34" charset="0"/>
                  <a:cs typeface="Arial" pitchFamily="34" charset="0"/>
                </a:rPr>
                <a:t>Evaluación Primera </a:t>
              </a:r>
              <a:r>
                <a:rPr lang="es-MX" b="1" dirty="0" err="1">
                  <a:latin typeface="Arial" pitchFamily="34" charset="0"/>
                  <a:cs typeface="Arial" pitchFamily="34" charset="0"/>
                </a:rPr>
                <a:t>Oportuni</a:t>
              </a:r>
              <a:r>
                <a:rPr lang="es-MX" b="1" dirty="0">
                  <a:latin typeface="Arial" pitchFamily="34" charset="0"/>
                  <a:cs typeface="Arial" pitchFamily="34" charset="0"/>
                </a:rPr>
                <a:t>-dad</a:t>
              </a:r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7273251" y="2933328"/>
              <a:ext cx="1934104" cy="772192"/>
            </a:xfrm>
            <a:prstGeom prst="rect">
              <a:avLst/>
            </a:prstGeom>
            <a:solidFill>
              <a:srgbClr val="D6009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b="1" dirty="0">
                  <a:latin typeface="Arial" pitchFamily="34" charset="0"/>
                  <a:cs typeface="Arial" pitchFamily="34" charset="0"/>
                </a:rPr>
                <a:t>Curso Especial</a:t>
              </a:r>
            </a:p>
          </p:txBody>
        </p:sp>
      </p:grpSp>
      <p:sp>
        <p:nvSpPr>
          <p:cNvPr id="33" name="24 Rectángulo">
            <a:extLst>
              <a:ext uri="{FF2B5EF4-FFF2-40B4-BE49-F238E27FC236}">
                <a16:creationId xmlns:a16="http://schemas.microsoft.com/office/drawing/2014/main" id="{DB87A3E2-875F-466F-B41C-D49246E60A69}"/>
              </a:ext>
            </a:extLst>
          </p:cNvPr>
          <p:cNvSpPr/>
          <p:nvPr/>
        </p:nvSpPr>
        <p:spPr>
          <a:xfrm>
            <a:off x="7417978" y="3603568"/>
            <a:ext cx="1396518" cy="1866880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Evaluación Segunda</a:t>
            </a:r>
          </a:p>
          <a:p>
            <a:pPr algn="ctr"/>
            <a:r>
              <a:rPr lang="es-MX" b="1" dirty="0" err="1">
                <a:latin typeface="Arial" pitchFamily="34" charset="0"/>
                <a:cs typeface="Arial" pitchFamily="34" charset="0"/>
              </a:rPr>
              <a:t>Oportuni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-dad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Evaluaciones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705225"/>
              </p:ext>
            </p:extLst>
          </p:nvPr>
        </p:nvGraphicFramePr>
        <p:xfrm>
          <a:off x="395536" y="1412776"/>
          <a:ext cx="850423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62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Escalas de valoración</a:t>
            </a:r>
          </a:p>
        </p:txBody>
      </p:sp>
      <p:sp>
        <p:nvSpPr>
          <p:cNvPr id="5" name="4 Pentágono"/>
          <p:cNvSpPr/>
          <p:nvPr/>
        </p:nvSpPr>
        <p:spPr>
          <a:xfrm>
            <a:off x="526272" y="1487096"/>
            <a:ext cx="3960440" cy="1365840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Escala:</a:t>
            </a:r>
          </a:p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0  a  10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92696" y="2996952"/>
            <a:ext cx="8208912" cy="1008112"/>
          </a:xfrm>
          <a:prstGeom prst="rect">
            <a:avLst/>
          </a:prstGeom>
          <a:solidFill>
            <a:srgbClr val="33993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Asignatura acreditada  </a:t>
            </a:r>
          </a:p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= 100% competencias aprobadas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23528" y="4221088"/>
            <a:ext cx="8568952" cy="1800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NA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= No Acreditación 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= No Aprueba 100%  competencias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= Competencia no alcanzada</a:t>
            </a:r>
          </a:p>
        </p:txBody>
      </p:sp>
      <p:sp>
        <p:nvSpPr>
          <p:cNvPr id="3" name="2 Pentágono"/>
          <p:cNvSpPr/>
          <p:nvPr/>
        </p:nvSpPr>
        <p:spPr>
          <a:xfrm>
            <a:off x="5148064" y="1487096"/>
            <a:ext cx="3240360" cy="1365840"/>
          </a:xfrm>
          <a:prstGeom prst="homePlat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Mínima aprobatoria: </a:t>
            </a:r>
          </a:p>
          <a:p>
            <a:pPr algn="ctr"/>
            <a:r>
              <a:rPr lang="es-MX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7.0</a:t>
            </a:r>
          </a:p>
        </p:txBody>
      </p:sp>
    </p:spTree>
    <p:extLst>
      <p:ext uri="{BB962C8B-B14F-4D97-AF65-F5344CB8AC3E}">
        <p14:creationId xmlns:p14="http://schemas.microsoft.com/office/powerpoint/2010/main" val="34417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Arial" pitchFamily="34" charset="0"/>
              </a:rPr>
              <a:t>DESEMPEÑO EN LA EVALUACIÓN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2055350"/>
              </p:ext>
            </p:extLst>
          </p:nvPr>
        </p:nvGraphicFramePr>
        <p:xfrm>
          <a:off x="323528" y="2564904"/>
          <a:ext cx="5688632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100% de Evidencias: </a:t>
                      </a:r>
                      <a:r>
                        <a:rPr lang="es-MX" sz="20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Conceptuales, Procedimentales y Actitudinales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Valoración numérica</a:t>
                      </a:r>
                      <a:r>
                        <a:rPr lang="es-MX" sz="20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= 7.0 ó mayor en el</a:t>
                      </a:r>
                    </a:p>
                    <a:p>
                      <a:pPr algn="ctr"/>
                      <a:r>
                        <a:rPr lang="es-MX" sz="20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Nivel de Desempeño</a:t>
                      </a:r>
                      <a:endParaRPr lang="es-MX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Nivel</a:t>
                      </a:r>
                      <a:r>
                        <a:rPr lang="es-MX" sz="20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 Desempeño alcanzado =</a:t>
                      </a:r>
                    </a:p>
                    <a:p>
                      <a:pPr algn="ctr"/>
                      <a:r>
                        <a:rPr lang="es-MX" sz="20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100 % Cumplimiento de indicadores</a:t>
                      </a:r>
                      <a:endParaRPr lang="es-MX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Calificación</a:t>
                      </a:r>
                      <a:r>
                        <a:rPr lang="es-MX" sz="20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= Promedio evaluaciones </a:t>
                      </a:r>
                      <a:r>
                        <a:rPr lang="es-MX" sz="2000" b="1" baseline="0" dirty="0" err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sumativas</a:t>
                      </a:r>
                      <a:r>
                        <a:rPr lang="es-MX" sz="20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(siempre y cuando alcancen 100% de competencias)</a:t>
                      </a:r>
                      <a:endParaRPr lang="es-MX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6 Llamada de flecha hacia abajo"/>
          <p:cNvSpPr/>
          <p:nvPr/>
        </p:nvSpPr>
        <p:spPr>
          <a:xfrm>
            <a:off x="683568" y="1412776"/>
            <a:ext cx="4752528" cy="1080120"/>
          </a:xfrm>
          <a:prstGeom prst="downArrowCallout">
            <a:avLst>
              <a:gd name="adj1" fmla="val 22178"/>
              <a:gd name="adj2" fmla="val 46164"/>
              <a:gd name="adj3" fmla="val 27822"/>
              <a:gd name="adj4" fmla="val 63566"/>
            </a:avLst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Competencia alcanzada</a:t>
            </a:r>
          </a:p>
        </p:txBody>
      </p:sp>
      <p:sp>
        <p:nvSpPr>
          <p:cNvPr id="8" name="7 Llamada de flecha hacia abajo"/>
          <p:cNvSpPr/>
          <p:nvPr/>
        </p:nvSpPr>
        <p:spPr>
          <a:xfrm>
            <a:off x="6228184" y="1412776"/>
            <a:ext cx="2520280" cy="1080120"/>
          </a:xfrm>
          <a:prstGeom prst="downArrowCallou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Competencia NO alcanzada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228184" y="2924944"/>
            <a:ext cx="2664296" cy="230832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cumple </a:t>
            </a:r>
          </a:p>
          <a:p>
            <a:pPr algn="ctr"/>
            <a:r>
              <a:rPr lang="es-MX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100%</a:t>
            </a:r>
          </a:p>
          <a:p>
            <a:pPr algn="ctr"/>
            <a:r>
              <a:rPr lang="es-MX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evidencias:</a:t>
            </a:r>
          </a:p>
          <a:p>
            <a:pPr algn="ctr"/>
            <a:r>
              <a:rPr lang="es-MX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Conceptuales, Procedimentales y Actitudinales</a:t>
            </a:r>
          </a:p>
        </p:txBody>
      </p:sp>
    </p:spTree>
    <p:extLst>
      <p:ext uri="{BB962C8B-B14F-4D97-AF65-F5344CB8AC3E}">
        <p14:creationId xmlns:p14="http://schemas.microsoft.com/office/powerpoint/2010/main" val="177247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34400" cy="830960"/>
          </a:xfrm>
        </p:spPr>
        <p:txBody>
          <a:bodyPr>
            <a:normAutofit/>
          </a:bodyPr>
          <a:lstStyle/>
          <a:p>
            <a:r>
              <a:rPr lang="es-MX" b="1" dirty="0">
                <a:latin typeface="Arial" pitchFamily="34" charset="0"/>
                <a:cs typeface="Arial" pitchFamily="34" charset="0"/>
              </a:rPr>
              <a:t>Indicadores para Competencia alcanzada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158140"/>
              </p:ext>
            </p:extLst>
          </p:nvPr>
        </p:nvGraphicFramePr>
        <p:xfrm>
          <a:off x="107504" y="1152480"/>
          <a:ext cx="8964488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5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Nivel de </a:t>
                      </a:r>
                      <a:r>
                        <a:rPr lang="es-MX" sz="1600" b="1" dirty="0" err="1">
                          <a:latin typeface="Arial" pitchFamily="34" charset="0"/>
                          <a:cs typeface="Arial" pitchFamily="34" charset="0"/>
                        </a:rPr>
                        <a:t>Desem</a:t>
                      </a:r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-peño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latin typeface="Arial" pitchFamily="34" charset="0"/>
                          <a:cs typeface="Arial" pitchFamily="34" charset="0"/>
                        </a:rPr>
                        <a:t>Indicadores de alcance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Valoración numérica</a:t>
                      </a: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Excelente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Cumple al menos</a:t>
                      </a: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 cinco de los indicadores: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Se adapta a situaciones y contextos complejos.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Hace aportaciones a las actividades académicas desarrolladas.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Propone y/o explica soluciones o procedimientos no vistos en clase (creatividad).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Introduce recursos y experiencias que promuevan un pensamiento crítico.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Incorpora conocimientos y </a:t>
                      </a:r>
                      <a:r>
                        <a:rPr lang="es-MX" sz="1600" b="1" baseline="0">
                          <a:latin typeface="Arial" pitchFamily="34" charset="0"/>
                          <a:cs typeface="Arial" pitchFamily="34" charset="0"/>
                        </a:rPr>
                        <a:t>actividades interdisciplinarias </a:t>
                      </a: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en su aprendizaje.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Realiza su trabajo de manera autónoma y autorregulada.</a:t>
                      </a:r>
                      <a:endParaRPr lang="es-MX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9.5-10 = </a:t>
                      </a:r>
                    </a:p>
                    <a:p>
                      <a:pPr algn="ctr"/>
                      <a:r>
                        <a:rPr lang="es-MX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ctr">
                    <a:solidFill>
                      <a:srgbClr val="99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Notable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Cumple</a:t>
                      </a: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 cuatro indicadores definidos.</a:t>
                      </a:r>
                    </a:p>
                  </a:txBody>
                  <a:tcPr anchor="ctr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8.5-9.4=</a:t>
                      </a:r>
                    </a:p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9.0</a:t>
                      </a: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Bueno</a:t>
                      </a: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Cumple tres indicadores</a:t>
                      </a:r>
                      <a:r>
                        <a:rPr lang="es-MX" sz="1600" b="1" baseline="0" dirty="0">
                          <a:latin typeface="Arial" pitchFamily="34" charset="0"/>
                          <a:cs typeface="Arial" pitchFamily="34" charset="0"/>
                        </a:rPr>
                        <a:t> definidos.</a:t>
                      </a:r>
                      <a:endParaRPr lang="es-MX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7.5-8.4=</a:t>
                      </a:r>
                    </a:p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8.0</a:t>
                      </a:r>
                    </a:p>
                  </a:txBody>
                  <a:tcPr anchor="ctr"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Suficiente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MX" sz="1600" b="1" dirty="0">
                          <a:latin typeface="Arial" pitchFamily="34" charset="0"/>
                          <a:cs typeface="Arial" pitchFamily="34" charset="0"/>
                        </a:rPr>
                        <a:t>Cumple dos indicadores</a:t>
                      </a:r>
                    </a:p>
                  </a:txBody>
                  <a:tcPr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7.0-7.4=</a:t>
                      </a:r>
                      <a:endParaRPr lang="es-MX" b="1" baseline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MX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7.0</a:t>
                      </a:r>
                      <a:endParaRPr lang="es-MX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EB941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72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187624" y="1412776"/>
            <a:ext cx="6984776" cy="4968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Al inicio del curso informa acerca de: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Objetivo (s) General (es) de la asignatura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Aportación al perfil profesional.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Competencias previas.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Competencias a desarrollar.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Plan de curso.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Sugerencias didácticas.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Conjunto de evidencias requeridas.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Criterios de evaluación.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MX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Fuentes de información.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23528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>
                <a:latin typeface="Arial" pitchFamily="34" charset="0"/>
                <a:cs typeface="Arial" pitchFamily="34" charset="0"/>
              </a:rPr>
              <a:t>ACTIVIDADES DEL DOCENTE</a:t>
            </a:r>
          </a:p>
        </p:txBody>
      </p:sp>
    </p:spTree>
    <p:extLst>
      <p:ext uri="{BB962C8B-B14F-4D97-AF65-F5344CB8AC3E}">
        <p14:creationId xmlns:p14="http://schemas.microsoft.com/office/powerpoint/2010/main" val="1457751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Personalizado 4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002060"/>
      </a:accent2>
      <a:accent3>
        <a:srgbClr val="6F9400"/>
      </a:accent3>
      <a:accent4>
        <a:srgbClr val="BFBFBF"/>
      </a:accent4>
      <a:accent5>
        <a:srgbClr val="7030A0"/>
      </a:accent5>
      <a:accent6>
        <a:srgbClr val="00B0F0"/>
      </a:accent6>
      <a:hlink>
        <a:srgbClr val="FF0CAE"/>
      </a:hlink>
      <a:folHlink>
        <a:srgbClr val="CC6600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682</TotalTime>
  <Words>420</Words>
  <Application>Microsoft Office PowerPoint</Application>
  <PresentationFormat>Presentación en pantalla (4:3)</PresentationFormat>
  <Paragraphs>124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Georgia</vt:lpstr>
      <vt:lpstr>Wingdings</vt:lpstr>
      <vt:lpstr>Wingdings 2</vt:lpstr>
      <vt:lpstr>Civil</vt:lpstr>
      <vt:lpstr>Evaluación y Acreditación de Asignaturas</vt:lpstr>
      <vt:lpstr>Presentación de PowerPoint</vt:lpstr>
      <vt:lpstr>Tipos de Evaluación</vt:lpstr>
      <vt:lpstr>Acreditación de Asignaturas</vt:lpstr>
      <vt:lpstr>Evaluaciones</vt:lpstr>
      <vt:lpstr>Escalas de valoración</vt:lpstr>
      <vt:lpstr>DESEMPEÑO EN LA EVALUACIÓN</vt:lpstr>
      <vt:lpstr>Indicadores para Competencia alcanzada</vt:lpstr>
      <vt:lpstr>Presentación de PowerPoint</vt:lpstr>
      <vt:lpstr>ACTIVIDADES DEL DOCENTE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y Acreditación de Asignaturas</dc:title>
  <dc:creator>Rosendo</dc:creator>
  <cp:lastModifiedBy>Lucila Padilla de Jesus</cp:lastModifiedBy>
  <cp:revision>140</cp:revision>
  <dcterms:created xsi:type="dcterms:W3CDTF">2012-08-14T18:09:05Z</dcterms:created>
  <dcterms:modified xsi:type="dcterms:W3CDTF">2022-08-15T17:21:00Z</dcterms:modified>
</cp:coreProperties>
</file>